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8" r:id="rId2"/>
  </p:sldIdLst>
  <p:sldSz cx="32918400" cy="21945600"/>
  <p:notesSz cx="6858000" cy="9144000"/>
  <p:defaultTextStyle>
    <a:defPPr>
      <a:defRPr lang="en-US"/>
    </a:defPPr>
    <a:lvl1pPr algn="l" rtl="0" fontAlgn="base">
      <a:spcBef>
        <a:spcPct val="0"/>
      </a:spcBef>
      <a:spcAft>
        <a:spcPct val="0"/>
      </a:spcAft>
      <a:defRPr sz="6200" kern="1200">
        <a:solidFill>
          <a:schemeClr val="tx1"/>
        </a:solidFill>
        <a:latin typeface="Arial" charset="0"/>
        <a:ea typeface="ＭＳ Ｐゴシック" charset="-128"/>
        <a:cs typeface="+mn-cs"/>
      </a:defRPr>
    </a:lvl1pPr>
    <a:lvl2pPr marL="351664" algn="l" rtl="0" fontAlgn="base">
      <a:spcBef>
        <a:spcPct val="0"/>
      </a:spcBef>
      <a:spcAft>
        <a:spcPct val="0"/>
      </a:spcAft>
      <a:defRPr sz="6200" kern="1200">
        <a:solidFill>
          <a:schemeClr val="tx1"/>
        </a:solidFill>
        <a:latin typeface="Arial" charset="0"/>
        <a:ea typeface="ＭＳ Ｐゴシック" charset="-128"/>
        <a:cs typeface="+mn-cs"/>
      </a:defRPr>
    </a:lvl2pPr>
    <a:lvl3pPr marL="703328" algn="l" rtl="0" fontAlgn="base">
      <a:spcBef>
        <a:spcPct val="0"/>
      </a:spcBef>
      <a:spcAft>
        <a:spcPct val="0"/>
      </a:spcAft>
      <a:defRPr sz="6200" kern="1200">
        <a:solidFill>
          <a:schemeClr val="tx1"/>
        </a:solidFill>
        <a:latin typeface="Arial" charset="0"/>
        <a:ea typeface="ＭＳ Ｐゴシック" charset="-128"/>
        <a:cs typeface="+mn-cs"/>
      </a:defRPr>
    </a:lvl3pPr>
    <a:lvl4pPr marL="1054993" algn="l" rtl="0" fontAlgn="base">
      <a:spcBef>
        <a:spcPct val="0"/>
      </a:spcBef>
      <a:spcAft>
        <a:spcPct val="0"/>
      </a:spcAft>
      <a:defRPr sz="6200" kern="1200">
        <a:solidFill>
          <a:schemeClr val="tx1"/>
        </a:solidFill>
        <a:latin typeface="Arial" charset="0"/>
        <a:ea typeface="ＭＳ Ｐゴシック" charset="-128"/>
        <a:cs typeface="+mn-cs"/>
      </a:defRPr>
    </a:lvl4pPr>
    <a:lvl5pPr marL="1406657" algn="l" rtl="0" fontAlgn="base">
      <a:spcBef>
        <a:spcPct val="0"/>
      </a:spcBef>
      <a:spcAft>
        <a:spcPct val="0"/>
      </a:spcAft>
      <a:defRPr sz="6200" kern="1200">
        <a:solidFill>
          <a:schemeClr val="tx1"/>
        </a:solidFill>
        <a:latin typeface="Arial" charset="0"/>
        <a:ea typeface="ＭＳ Ｐゴシック" charset="-128"/>
        <a:cs typeface="+mn-cs"/>
      </a:defRPr>
    </a:lvl5pPr>
    <a:lvl6pPr marL="1758320" algn="l" defTabSz="703328" rtl="0" eaLnBrk="1" latinLnBrk="0" hangingPunct="1">
      <a:defRPr sz="6200" kern="1200">
        <a:solidFill>
          <a:schemeClr val="tx1"/>
        </a:solidFill>
        <a:latin typeface="Arial" charset="0"/>
        <a:ea typeface="ＭＳ Ｐゴシック" charset="-128"/>
        <a:cs typeface="+mn-cs"/>
      </a:defRPr>
    </a:lvl6pPr>
    <a:lvl7pPr marL="2109985" algn="l" defTabSz="703328" rtl="0" eaLnBrk="1" latinLnBrk="0" hangingPunct="1">
      <a:defRPr sz="6200" kern="1200">
        <a:solidFill>
          <a:schemeClr val="tx1"/>
        </a:solidFill>
        <a:latin typeface="Arial" charset="0"/>
        <a:ea typeface="ＭＳ Ｐゴシック" charset="-128"/>
        <a:cs typeface="+mn-cs"/>
      </a:defRPr>
    </a:lvl7pPr>
    <a:lvl8pPr marL="2461649" algn="l" defTabSz="703328" rtl="0" eaLnBrk="1" latinLnBrk="0" hangingPunct="1">
      <a:defRPr sz="6200" kern="1200">
        <a:solidFill>
          <a:schemeClr val="tx1"/>
        </a:solidFill>
        <a:latin typeface="Arial" charset="0"/>
        <a:ea typeface="ＭＳ Ｐゴシック" charset="-128"/>
        <a:cs typeface="+mn-cs"/>
      </a:defRPr>
    </a:lvl8pPr>
    <a:lvl9pPr marL="2813314" algn="l" defTabSz="703328" rtl="0" eaLnBrk="1" latinLnBrk="0" hangingPunct="1">
      <a:defRPr sz="62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3300"/>
    <a:srgbClr val="FF8001"/>
    <a:srgbClr val="CC3300"/>
    <a:srgbClr val="FF9966"/>
    <a:srgbClr val="FF9999"/>
    <a:srgbClr val="A50021"/>
    <a:srgbClr val="66CCFF"/>
    <a:srgbClr val="CCEC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6504" autoAdjust="0"/>
    <p:restoredTop sz="95726" autoAdjust="0"/>
  </p:normalViewPr>
  <p:slideViewPr>
    <p:cSldViewPr>
      <p:cViewPr varScale="1">
        <p:scale>
          <a:sx n="34" d="100"/>
          <a:sy n="34" d="100"/>
        </p:scale>
        <p:origin x="-1092" y="-72"/>
      </p:cViewPr>
      <p:guideLst>
        <p:guide orient="horz" pos="6912"/>
        <p:guide pos="10368"/>
      </p:guideLst>
    </p:cSldViewPr>
  </p:slideViewPr>
  <p:notesTextViewPr>
    <p:cViewPr>
      <p:scale>
        <a:sx n="150" d="100"/>
        <a:sy n="150" d="100"/>
      </p:scale>
      <p:origin x="0" y="0"/>
    </p:cViewPr>
  </p:notesTextViewPr>
  <p:gridSpacing cx="75895" cy="75895"/>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04DA1C1E-4503-4897-B23B-B965323C06A7}" type="datetimeFigureOut">
              <a:rPr lang="en-US"/>
              <a:pPr>
                <a:defRPr/>
              </a:pPr>
              <a:t>5/15/2013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CA08BAA7-E5F0-4854-98BF-BAD5D2921038}" type="slidenum">
              <a:rPr lang="en-US"/>
              <a:pPr>
                <a:defRPr/>
              </a:pPr>
              <a:t>‹#›</a:t>
            </a:fld>
            <a:endParaRPr lang="en-US"/>
          </a:p>
        </p:txBody>
      </p:sp>
    </p:spTree>
    <p:extLst>
      <p:ext uri="{BB962C8B-B14F-4D97-AF65-F5344CB8AC3E}">
        <p14:creationId xmlns:p14="http://schemas.microsoft.com/office/powerpoint/2010/main" val="290740157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0" kern="1200">
        <a:solidFill>
          <a:schemeClr val="tx1"/>
        </a:solidFill>
        <a:latin typeface="+mn-lt"/>
        <a:ea typeface="+mn-ea"/>
        <a:cs typeface="+mn-cs"/>
      </a:defRPr>
    </a:lvl1pPr>
    <a:lvl2pPr marL="351664" algn="l" rtl="0" fontAlgn="base">
      <a:spcBef>
        <a:spcPct val="30000"/>
      </a:spcBef>
      <a:spcAft>
        <a:spcPct val="0"/>
      </a:spcAft>
      <a:defRPr sz="900" kern="1200">
        <a:solidFill>
          <a:schemeClr val="tx1"/>
        </a:solidFill>
        <a:latin typeface="+mn-lt"/>
        <a:ea typeface="+mn-ea"/>
        <a:cs typeface="+mn-cs"/>
      </a:defRPr>
    </a:lvl2pPr>
    <a:lvl3pPr marL="703328" algn="l" rtl="0" fontAlgn="base">
      <a:spcBef>
        <a:spcPct val="30000"/>
      </a:spcBef>
      <a:spcAft>
        <a:spcPct val="0"/>
      </a:spcAft>
      <a:defRPr sz="900" kern="1200">
        <a:solidFill>
          <a:schemeClr val="tx1"/>
        </a:solidFill>
        <a:latin typeface="+mn-lt"/>
        <a:ea typeface="+mn-ea"/>
        <a:cs typeface="+mn-cs"/>
      </a:defRPr>
    </a:lvl3pPr>
    <a:lvl4pPr marL="1054993" algn="l" rtl="0" fontAlgn="base">
      <a:spcBef>
        <a:spcPct val="30000"/>
      </a:spcBef>
      <a:spcAft>
        <a:spcPct val="0"/>
      </a:spcAft>
      <a:defRPr sz="900" kern="1200">
        <a:solidFill>
          <a:schemeClr val="tx1"/>
        </a:solidFill>
        <a:latin typeface="+mn-lt"/>
        <a:ea typeface="+mn-ea"/>
        <a:cs typeface="+mn-cs"/>
      </a:defRPr>
    </a:lvl4pPr>
    <a:lvl5pPr marL="1406657" algn="l" rtl="0" fontAlgn="base">
      <a:spcBef>
        <a:spcPct val="30000"/>
      </a:spcBef>
      <a:spcAft>
        <a:spcPct val="0"/>
      </a:spcAft>
      <a:defRPr sz="900" kern="1200">
        <a:solidFill>
          <a:schemeClr val="tx1"/>
        </a:solidFill>
        <a:latin typeface="+mn-lt"/>
        <a:ea typeface="+mn-ea"/>
        <a:cs typeface="+mn-cs"/>
      </a:defRPr>
    </a:lvl5pPr>
    <a:lvl6pPr marL="1758320" algn="l" defTabSz="703328" rtl="0" eaLnBrk="1" latinLnBrk="0" hangingPunct="1">
      <a:defRPr sz="900" kern="1200">
        <a:solidFill>
          <a:schemeClr val="tx1"/>
        </a:solidFill>
        <a:latin typeface="+mn-lt"/>
        <a:ea typeface="+mn-ea"/>
        <a:cs typeface="+mn-cs"/>
      </a:defRPr>
    </a:lvl6pPr>
    <a:lvl7pPr marL="2109985" algn="l" defTabSz="703328" rtl="0" eaLnBrk="1" latinLnBrk="0" hangingPunct="1">
      <a:defRPr sz="900" kern="1200">
        <a:solidFill>
          <a:schemeClr val="tx1"/>
        </a:solidFill>
        <a:latin typeface="+mn-lt"/>
        <a:ea typeface="+mn-ea"/>
        <a:cs typeface="+mn-cs"/>
      </a:defRPr>
    </a:lvl7pPr>
    <a:lvl8pPr marL="2461649" algn="l" defTabSz="703328" rtl="0" eaLnBrk="1" latinLnBrk="0" hangingPunct="1">
      <a:defRPr sz="900" kern="1200">
        <a:solidFill>
          <a:schemeClr val="tx1"/>
        </a:solidFill>
        <a:latin typeface="+mn-lt"/>
        <a:ea typeface="+mn-ea"/>
        <a:cs typeface="+mn-cs"/>
      </a:defRPr>
    </a:lvl8pPr>
    <a:lvl9pPr marL="2813314" algn="l" defTabSz="703328"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57250" y="685800"/>
            <a:ext cx="51435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8000">
                <a:solidFill>
                  <a:schemeClr val="tx1"/>
                </a:solidFill>
                <a:latin typeface="Arial" charset="0"/>
                <a:ea typeface="ＭＳ Ｐゴシック" charset="-128"/>
              </a:defRPr>
            </a:lvl1pPr>
            <a:lvl2pPr marL="742950" indent="-285750" eaLnBrk="0" hangingPunct="0">
              <a:defRPr sz="8000">
                <a:solidFill>
                  <a:schemeClr val="tx1"/>
                </a:solidFill>
                <a:latin typeface="Arial" charset="0"/>
                <a:ea typeface="ＭＳ Ｐゴシック" charset="-128"/>
              </a:defRPr>
            </a:lvl2pPr>
            <a:lvl3pPr marL="1143000" indent="-228600" eaLnBrk="0" hangingPunct="0">
              <a:defRPr sz="8000">
                <a:solidFill>
                  <a:schemeClr val="tx1"/>
                </a:solidFill>
                <a:latin typeface="Arial" charset="0"/>
                <a:ea typeface="ＭＳ Ｐゴシック" charset="-128"/>
              </a:defRPr>
            </a:lvl3pPr>
            <a:lvl4pPr marL="1600200" indent="-228600" eaLnBrk="0" hangingPunct="0">
              <a:defRPr sz="8000">
                <a:solidFill>
                  <a:schemeClr val="tx1"/>
                </a:solidFill>
                <a:latin typeface="Arial" charset="0"/>
                <a:ea typeface="ＭＳ Ｐゴシック" charset="-128"/>
              </a:defRPr>
            </a:lvl4pPr>
            <a:lvl5pPr marL="2057400" indent="-228600" eaLnBrk="0" hangingPunct="0">
              <a:defRPr sz="8000">
                <a:solidFill>
                  <a:schemeClr val="tx1"/>
                </a:solidFill>
                <a:latin typeface="Arial" charset="0"/>
                <a:ea typeface="ＭＳ Ｐゴシック" charset="-128"/>
              </a:defRPr>
            </a:lvl5pPr>
            <a:lvl6pPr marL="2514600" indent="-228600" eaLnBrk="0" fontAlgn="base" hangingPunct="0">
              <a:spcBef>
                <a:spcPct val="0"/>
              </a:spcBef>
              <a:spcAft>
                <a:spcPct val="0"/>
              </a:spcAft>
              <a:defRPr sz="8000">
                <a:solidFill>
                  <a:schemeClr val="tx1"/>
                </a:solidFill>
                <a:latin typeface="Arial" charset="0"/>
                <a:ea typeface="ＭＳ Ｐゴシック" charset="-128"/>
              </a:defRPr>
            </a:lvl6pPr>
            <a:lvl7pPr marL="2971800" indent="-228600" eaLnBrk="0" fontAlgn="base" hangingPunct="0">
              <a:spcBef>
                <a:spcPct val="0"/>
              </a:spcBef>
              <a:spcAft>
                <a:spcPct val="0"/>
              </a:spcAft>
              <a:defRPr sz="8000">
                <a:solidFill>
                  <a:schemeClr val="tx1"/>
                </a:solidFill>
                <a:latin typeface="Arial" charset="0"/>
                <a:ea typeface="ＭＳ Ｐゴシック" charset="-128"/>
              </a:defRPr>
            </a:lvl7pPr>
            <a:lvl8pPr marL="3429000" indent="-228600" eaLnBrk="0" fontAlgn="base" hangingPunct="0">
              <a:spcBef>
                <a:spcPct val="0"/>
              </a:spcBef>
              <a:spcAft>
                <a:spcPct val="0"/>
              </a:spcAft>
              <a:defRPr sz="8000">
                <a:solidFill>
                  <a:schemeClr val="tx1"/>
                </a:solidFill>
                <a:latin typeface="Arial" charset="0"/>
                <a:ea typeface="ＭＳ Ｐゴシック" charset="-128"/>
              </a:defRPr>
            </a:lvl8pPr>
            <a:lvl9pPr marL="3886200" indent="-228600" eaLnBrk="0" fontAlgn="base" hangingPunct="0">
              <a:spcBef>
                <a:spcPct val="0"/>
              </a:spcBef>
              <a:spcAft>
                <a:spcPct val="0"/>
              </a:spcAft>
              <a:defRPr sz="8000">
                <a:solidFill>
                  <a:schemeClr val="tx1"/>
                </a:solidFill>
                <a:latin typeface="Arial" charset="0"/>
                <a:ea typeface="ＭＳ Ｐゴシック" charset="-128"/>
              </a:defRPr>
            </a:lvl9pPr>
          </a:lstStyle>
          <a:p>
            <a:pPr eaLnBrk="1" hangingPunct="1"/>
            <a:fld id="{52F99A49-56B6-4D80-9059-F90EAAE7263E}" type="slidenum">
              <a:rPr lang="en-US" sz="1200"/>
              <a:pPr eaLnBrk="1" hangingPunct="1"/>
              <a:t>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337" y="6817785"/>
            <a:ext cx="27981729" cy="4703233"/>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8034" y="12435418"/>
            <a:ext cx="23042336" cy="5609167"/>
          </a:xfrm>
        </p:spPr>
        <p:txBody>
          <a:bodyPr/>
          <a:lstStyle>
            <a:lvl1pPr marL="0" indent="0" algn="ctr">
              <a:buNone/>
              <a:defRPr/>
            </a:lvl1pPr>
            <a:lvl2pPr marL="351664" indent="0" algn="ctr">
              <a:buNone/>
              <a:defRPr/>
            </a:lvl2pPr>
            <a:lvl3pPr marL="703328" indent="0" algn="ctr">
              <a:buNone/>
              <a:defRPr/>
            </a:lvl3pPr>
            <a:lvl4pPr marL="1054993" indent="0" algn="ctr">
              <a:buNone/>
              <a:defRPr/>
            </a:lvl4pPr>
            <a:lvl5pPr marL="1406657" indent="0" algn="ctr">
              <a:buNone/>
              <a:defRPr/>
            </a:lvl5pPr>
            <a:lvl6pPr marL="1758320" indent="0" algn="ctr">
              <a:buNone/>
              <a:defRPr/>
            </a:lvl6pPr>
            <a:lvl7pPr marL="2109985" indent="0" algn="ctr">
              <a:buNone/>
              <a:defRPr/>
            </a:lvl7pPr>
            <a:lvl8pPr marL="2461649" indent="0" algn="ctr">
              <a:buNone/>
              <a:defRPr/>
            </a:lvl8pPr>
            <a:lvl9pPr marL="2813314"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1BAB6B-43AB-43B9-AB5E-B78945DA17E8}" type="slidenum">
              <a:rPr lang="en-US"/>
              <a:pPr>
                <a:defRPr/>
              </a:pPr>
              <a:t>‹#›</a:t>
            </a:fld>
            <a:endParaRPr lang="en-US"/>
          </a:p>
        </p:txBody>
      </p:sp>
    </p:spTree>
    <p:extLst>
      <p:ext uri="{BB962C8B-B14F-4D97-AF65-F5344CB8AC3E}">
        <p14:creationId xmlns:p14="http://schemas.microsoft.com/office/powerpoint/2010/main" val="163245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02B4EF-EA47-467B-B0D6-9E308B8CEE79}" type="slidenum">
              <a:rPr lang="en-US"/>
              <a:pPr>
                <a:defRPr/>
              </a:pPr>
              <a:t>‹#›</a:t>
            </a:fld>
            <a:endParaRPr lang="en-US"/>
          </a:p>
        </p:txBody>
      </p:sp>
    </p:spTree>
    <p:extLst>
      <p:ext uri="{BB962C8B-B14F-4D97-AF65-F5344CB8AC3E}">
        <p14:creationId xmlns:p14="http://schemas.microsoft.com/office/powerpoint/2010/main" val="3388689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569" y="878418"/>
            <a:ext cx="7406367" cy="18722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6465" y="878418"/>
            <a:ext cx="22088475" cy="18722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F9A413-C5FF-4DD5-B1A0-2D638C79CD25}" type="slidenum">
              <a:rPr lang="en-US"/>
              <a:pPr>
                <a:defRPr/>
              </a:pPr>
              <a:t>‹#›</a:t>
            </a:fld>
            <a:endParaRPr lang="en-US"/>
          </a:p>
        </p:txBody>
      </p:sp>
    </p:spTree>
    <p:extLst>
      <p:ext uri="{BB962C8B-B14F-4D97-AF65-F5344CB8AC3E}">
        <p14:creationId xmlns:p14="http://schemas.microsoft.com/office/powerpoint/2010/main" val="1185489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465" y="878417"/>
            <a:ext cx="29625471" cy="3657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646466" y="5119160"/>
            <a:ext cx="14747421" cy="144822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6524516" y="5119160"/>
            <a:ext cx="14747421" cy="71903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6524516" y="12411077"/>
            <a:ext cx="14747421" cy="71903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A4FFB93-A7E4-41A7-AA2E-057D91068831}" type="slidenum">
              <a:rPr lang="en-US"/>
              <a:pPr>
                <a:defRPr/>
              </a:pPr>
              <a:t>‹#›</a:t>
            </a:fld>
            <a:endParaRPr lang="en-US"/>
          </a:p>
        </p:txBody>
      </p:sp>
    </p:spTree>
    <p:extLst>
      <p:ext uri="{BB962C8B-B14F-4D97-AF65-F5344CB8AC3E}">
        <p14:creationId xmlns:p14="http://schemas.microsoft.com/office/powerpoint/2010/main" val="324664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5F3BC1-334B-4AE3-8273-B63258FD7DAE}" type="slidenum">
              <a:rPr lang="en-US"/>
              <a:pPr>
                <a:defRPr/>
              </a:pPr>
              <a:t>‹#›</a:t>
            </a:fld>
            <a:endParaRPr lang="en-US"/>
          </a:p>
        </p:txBody>
      </p:sp>
    </p:spTree>
    <p:extLst>
      <p:ext uri="{BB962C8B-B14F-4D97-AF65-F5344CB8AC3E}">
        <p14:creationId xmlns:p14="http://schemas.microsoft.com/office/powerpoint/2010/main" val="174722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293"/>
            <a:ext cx="27980367" cy="4358217"/>
          </a:xfrm>
        </p:spPr>
        <p:txBody>
          <a:bodyPr anchor="t"/>
          <a:lstStyle>
            <a:lvl1pPr algn="l">
              <a:defRPr sz="31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692"/>
            <a:ext cx="27980367" cy="4800600"/>
          </a:xfrm>
        </p:spPr>
        <p:txBody>
          <a:bodyPr anchor="b"/>
          <a:lstStyle>
            <a:lvl1pPr marL="0" indent="0">
              <a:buNone/>
              <a:defRPr sz="1500"/>
            </a:lvl1pPr>
            <a:lvl2pPr marL="351664" indent="0">
              <a:buNone/>
              <a:defRPr sz="1400"/>
            </a:lvl2pPr>
            <a:lvl3pPr marL="703328" indent="0">
              <a:buNone/>
              <a:defRPr sz="1200"/>
            </a:lvl3pPr>
            <a:lvl4pPr marL="1054993" indent="0">
              <a:buNone/>
              <a:defRPr sz="1100"/>
            </a:lvl4pPr>
            <a:lvl5pPr marL="1406657" indent="0">
              <a:buNone/>
              <a:defRPr sz="1100"/>
            </a:lvl5pPr>
            <a:lvl6pPr marL="1758320" indent="0">
              <a:buNone/>
              <a:defRPr sz="1100"/>
            </a:lvl6pPr>
            <a:lvl7pPr marL="2109985" indent="0">
              <a:buNone/>
              <a:defRPr sz="1100"/>
            </a:lvl7pPr>
            <a:lvl8pPr marL="2461649" indent="0">
              <a:buNone/>
              <a:defRPr sz="1100"/>
            </a:lvl8pPr>
            <a:lvl9pPr marL="2813314"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3BAC9D-767A-43A8-BF0D-17A6D0E4AB27}" type="slidenum">
              <a:rPr lang="en-US"/>
              <a:pPr>
                <a:defRPr/>
              </a:pPr>
              <a:t>‹#›</a:t>
            </a:fld>
            <a:endParaRPr lang="en-US"/>
          </a:p>
        </p:txBody>
      </p:sp>
    </p:spTree>
    <p:extLst>
      <p:ext uri="{BB962C8B-B14F-4D97-AF65-F5344CB8AC3E}">
        <p14:creationId xmlns:p14="http://schemas.microsoft.com/office/powerpoint/2010/main" val="24440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6466" y="5119160"/>
            <a:ext cx="14747421" cy="14482233"/>
          </a:xfrm>
        </p:spPr>
        <p:txBody>
          <a:bodyPr/>
          <a:lstStyle>
            <a:lvl1pPr>
              <a:defRPr sz="22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24516" y="5119160"/>
            <a:ext cx="14747421" cy="14482233"/>
          </a:xfrm>
        </p:spPr>
        <p:txBody>
          <a:bodyPr/>
          <a:lstStyle>
            <a:lvl1pPr>
              <a:defRPr sz="22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29277A-A266-46F5-BD21-AB4C026243EB}" type="slidenum">
              <a:rPr lang="en-US"/>
              <a:pPr>
                <a:defRPr/>
              </a:pPr>
              <a:t>‹#›</a:t>
            </a:fld>
            <a:endParaRPr lang="en-US"/>
          </a:p>
        </p:txBody>
      </p:sp>
    </p:spTree>
    <p:extLst>
      <p:ext uri="{BB962C8B-B14F-4D97-AF65-F5344CB8AC3E}">
        <p14:creationId xmlns:p14="http://schemas.microsoft.com/office/powerpoint/2010/main" val="2297904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6464" y="4912785"/>
            <a:ext cx="14544675" cy="2046817"/>
          </a:xfrm>
        </p:spPr>
        <p:txBody>
          <a:bodyPr anchor="b"/>
          <a:lstStyle>
            <a:lvl1pPr marL="0" indent="0">
              <a:buNone/>
              <a:defRPr sz="1800" b="1"/>
            </a:lvl1pPr>
            <a:lvl2pPr marL="351664" indent="0">
              <a:buNone/>
              <a:defRPr sz="1500" b="1"/>
            </a:lvl2pPr>
            <a:lvl3pPr marL="703328" indent="0">
              <a:buNone/>
              <a:defRPr sz="1400" b="1"/>
            </a:lvl3pPr>
            <a:lvl4pPr marL="1054993" indent="0">
              <a:buNone/>
              <a:defRPr sz="1200" b="1"/>
            </a:lvl4pPr>
            <a:lvl5pPr marL="1406657" indent="0">
              <a:buNone/>
              <a:defRPr sz="1200" b="1"/>
            </a:lvl5pPr>
            <a:lvl6pPr marL="1758320" indent="0">
              <a:buNone/>
              <a:defRPr sz="1200" b="1"/>
            </a:lvl6pPr>
            <a:lvl7pPr marL="2109985" indent="0">
              <a:buNone/>
              <a:defRPr sz="1200" b="1"/>
            </a:lvl7pPr>
            <a:lvl8pPr marL="2461649" indent="0">
              <a:buNone/>
              <a:defRPr sz="1200" b="1"/>
            </a:lvl8pPr>
            <a:lvl9pPr marL="281331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646464" y="6959601"/>
            <a:ext cx="14544675" cy="12643909"/>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1820" y="4912785"/>
            <a:ext cx="14550117" cy="2046817"/>
          </a:xfrm>
        </p:spPr>
        <p:txBody>
          <a:bodyPr anchor="b"/>
          <a:lstStyle>
            <a:lvl1pPr marL="0" indent="0">
              <a:buNone/>
              <a:defRPr sz="1800" b="1"/>
            </a:lvl1pPr>
            <a:lvl2pPr marL="351664" indent="0">
              <a:buNone/>
              <a:defRPr sz="1500" b="1"/>
            </a:lvl2pPr>
            <a:lvl3pPr marL="703328" indent="0">
              <a:buNone/>
              <a:defRPr sz="1400" b="1"/>
            </a:lvl3pPr>
            <a:lvl4pPr marL="1054993" indent="0">
              <a:buNone/>
              <a:defRPr sz="1200" b="1"/>
            </a:lvl4pPr>
            <a:lvl5pPr marL="1406657" indent="0">
              <a:buNone/>
              <a:defRPr sz="1200" b="1"/>
            </a:lvl5pPr>
            <a:lvl6pPr marL="1758320" indent="0">
              <a:buNone/>
              <a:defRPr sz="1200" b="1"/>
            </a:lvl6pPr>
            <a:lvl7pPr marL="2109985" indent="0">
              <a:buNone/>
              <a:defRPr sz="1200" b="1"/>
            </a:lvl7pPr>
            <a:lvl8pPr marL="2461649" indent="0">
              <a:buNone/>
              <a:defRPr sz="1200" b="1"/>
            </a:lvl8pPr>
            <a:lvl9pPr marL="281331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16721820" y="6959601"/>
            <a:ext cx="14550117" cy="12643909"/>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D7835BA-0FE8-4C2D-8CC3-DCD1D27E9F10}" type="slidenum">
              <a:rPr lang="en-US"/>
              <a:pPr>
                <a:defRPr/>
              </a:pPr>
              <a:t>‹#›</a:t>
            </a:fld>
            <a:endParaRPr lang="en-US"/>
          </a:p>
        </p:txBody>
      </p:sp>
    </p:spTree>
    <p:extLst>
      <p:ext uri="{BB962C8B-B14F-4D97-AF65-F5344CB8AC3E}">
        <p14:creationId xmlns:p14="http://schemas.microsoft.com/office/powerpoint/2010/main" val="96422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121F08A-C466-4A6C-BEB4-64CBDEB6211F}" type="slidenum">
              <a:rPr lang="en-US"/>
              <a:pPr>
                <a:defRPr/>
              </a:pPr>
              <a:t>‹#›</a:t>
            </a:fld>
            <a:endParaRPr lang="en-US"/>
          </a:p>
        </p:txBody>
      </p:sp>
    </p:spTree>
    <p:extLst>
      <p:ext uri="{BB962C8B-B14F-4D97-AF65-F5344CB8AC3E}">
        <p14:creationId xmlns:p14="http://schemas.microsoft.com/office/powerpoint/2010/main" val="271718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4E7573-660D-4149-B7E4-C73D9BB234CD}" type="slidenum">
              <a:rPr lang="en-US"/>
              <a:pPr>
                <a:defRPr/>
              </a:pPr>
              <a:t>‹#›</a:t>
            </a:fld>
            <a:endParaRPr lang="en-US"/>
          </a:p>
        </p:txBody>
      </p:sp>
    </p:spTree>
    <p:extLst>
      <p:ext uri="{BB962C8B-B14F-4D97-AF65-F5344CB8AC3E}">
        <p14:creationId xmlns:p14="http://schemas.microsoft.com/office/powerpoint/2010/main" val="1144391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466" y="874183"/>
            <a:ext cx="10829925" cy="3717925"/>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12869636" y="874185"/>
            <a:ext cx="18402300" cy="18729325"/>
          </a:xfrm>
        </p:spPr>
        <p:txBody>
          <a:bodyPr/>
          <a:lstStyle>
            <a:lvl1pPr>
              <a:defRPr sz="2500"/>
            </a:lvl1pPr>
            <a:lvl2pPr>
              <a:defRPr sz="22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6466" y="4592109"/>
            <a:ext cx="10829925" cy="15011400"/>
          </a:xfrm>
        </p:spPr>
        <p:txBody>
          <a:bodyPr/>
          <a:lstStyle>
            <a:lvl1pPr marL="0" indent="0">
              <a:buNone/>
              <a:defRPr sz="1100"/>
            </a:lvl1pPr>
            <a:lvl2pPr marL="351664" indent="0">
              <a:buNone/>
              <a:defRPr sz="900"/>
            </a:lvl2pPr>
            <a:lvl3pPr marL="703328" indent="0">
              <a:buNone/>
              <a:defRPr sz="800"/>
            </a:lvl3pPr>
            <a:lvl4pPr marL="1054993" indent="0">
              <a:buNone/>
              <a:defRPr sz="700"/>
            </a:lvl4pPr>
            <a:lvl5pPr marL="1406657" indent="0">
              <a:buNone/>
              <a:defRPr sz="700"/>
            </a:lvl5pPr>
            <a:lvl6pPr marL="1758320" indent="0">
              <a:buNone/>
              <a:defRPr sz="700"/>
            </a:lvl6pPr>
            <a:lvl7pPr marL="2109985" indent="0">
              <a:buNone/>
              <a:defRPr sz="700"/>
            </a:lvl7pPr>
            <a:lvl8pPr marL="2461649" indent="0">
              <a:buNone/>
              <a:defRPr sz="700"/>
            </a:lvl8pPr>
            <a:lvl9pPr marL="2813314"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A9122A-0078-4C08-B5DB-649F0054E2E5}" type="slidenum">
              <a:rPr lang="en-US"/>
              <a:pPr>
                <a:defRPr/>
              </a:pPr>
              <a:t>‹#›</a:t>
            </a:fld>
            <a:endParaRPr lang="en-US"/>
          </a:p>
        </p:txBody>
      </p:sp>
    </p:spTree>
    <p:extLst>
      <p:ext uri="{BB962C8B-B14F-4D97-AF65-F5344CB8AC3E}">
        <p14:creationId xmlns:p14="http://schemas.microsoft.com/office/powerpoint/2010/main" val="90283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509" y="15361710"/>
            <a:ext cx="19750768" cy="1813983"/>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6452509" y="1961093"/>
            <a:ext cx="19750768" cy="13166725"/>
          </a:xfrm>
        </p:spPr>
        <p:txBody>
          <a:bodyPr/>
          <a:lstStyle>
            <a:lvl1pPr marL="0" indent="0">
              <a:buNone/>
              <a:defRPr sz="2500"/>
            </a:lvl1pPr>
            <a:lvl2pPr marL="351664" indent="0">
              <a:buNone/>
              <a:defRPr sz="2200"/>
            </a:lvl2pPr>
            <a:lvl3pPr marL="703328" indent="0">
              <a:buNone/>
              <a:defRPr sz="1800"/>
            </a:lvl3pPr>
            <a:lvl4pPr marL="1054993" indent="0">
              <a:buNone/>
              <a:defRPr sz="1500"/>
            </a:lvl4pPr>
            <a:lvl5pPr marL="1406657" indent="0">
              <a:buNone/>
              <a:defRPr sz="1500"/>
            </a:lvl5pPr>
            <a:lvl6pPr marL="1758320" indent="0">
              <a:buNone/>
              <a:defRPr sz="1500"/>
            </a:lvl6pPr>
            <a:lvl7pPr marL="2109985" indent="0">
              <a:buNone/>
              <a:defRPr sz="1500"/>
            </a:lvl7pPr>
            <a:lvl8pPr marL="2461649" indent="0">
              <a:buNone/>
              <a:defRPr sz="1500"/>
            </a:lvl8pPr>
            <a:lvl9pPr marL="2813314" indent="0">
              <a:buNone/>
              <a:defRPr sz="1500"/>
            </a:lvl9pPr>
          </a:lstStyle>
          <a:p>
            <a:pPr lvl="0"/>
            <a:endParaRPr lang="en-US" noProof="0" smtClean="0"/>
          </a:p>
        </p:txBody>
      </p:sp>
      <p:sp>
        <p:nvSpPr>
          <p:cNvPr id="4" name="Text Placeholder 3"/>
          <p:cNvSpPr>
            <a:spLocks noGrp="1"/>
          </p:cNvSpPr>
          <p:nvPr>
            <p:ph type="body" sz="half" idx="2"/>
          </p:nvPr>
        </p:nvSpPr>
        <p:spPr>
          <a:xfrm>
            <a:off x="6452509" y="17175693"/>
            <a:ext cx="19750768" cy="2574925"/>
          </a:xfrm>
        </p:spPr>
        <p:txBody>
          <a:bodyPr/>
          <a:lstStyle>
            <a:lvl1pPr marL="0" indent="0">
              <a:buNone/>
              <a:defRPr sz="1100"/>
            </a:lvl1pPr>
            <a:lvl2pPr marL="351664" indent="0">
              <a:buNone/>
              <a:defRPr sz="900"/>
            </a:lvl2pPr>
            <a:lvl3pPr marL="703328" indent="0">
              <a:buNone/>
              <a:defRPr sz="800"/>
            </a:lvl3pPr>
            <a:lvl4pPr marL="1054993" indent="0">
              <a:buNone/>
              <a:defRPr sz="700"/>
            </a:lvl4pPr>
            <a:lvl5pPr marL="1406657" indent="0">
              <a:buNone/>
              <a:defRPr sz="700"/>
            </a:lvl5pPr>
            <a:lvl6pPr marL="1758320" indent="0">
              <a:buNone/>
              <a:defRPr sz="700"/>
            </a:lvl6pPr>
            <a:lvl7pPr marL="2109985" indent="0">
              <a:buNone/>
              <a:defRPr sz="700"/>
            </a:lvl7pPr>
            <a:lvl8pPr marL="2461649" indent="0">
              <a:buNone/>
              <a:defRPr sz="700"/>
            </a:lvl8pPr>
            <a:lvl9pPr marL="2813314"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1D4110-0324-4559-8E72-660A4C2D3A7B}" type="slidenum">
              <a:rPr lang="en-US"/>
              <a:pPr>
                <a:defRPr/>
              </a:pPr>
              <a:t>‹#›</a:t>
            </a:fld>
            <a:endParaRPr lang="en-US"/>
          </a:p>
        </p:txBody>
      </p:sp>
    </p:spTree>
    <p:extLst>
      <p:ext uri="{BB962C8B-B14F-4D97-AF65-F5344CB8AC3E}">
        <p14:creationId xmlns:p14="http://schemas.microsoft.com/office/powerpoint/2010/main" val="26066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465" y="878417"/>
            <a:ext cx="29625471"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80" tIns="156741" rIns="313480" bIns="156741"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646465" y="5119160"/>
            <a:ext cx="29625471" cy="1448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80" tIns="156741" rIns="313480" bIns="15674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646464" y="19982392"/>
            <a:ext cx="76798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defRPr sz="4900">
                <a:ea typeface="+mn-ea"/>
              </a:defRPr>
            </a:lvl1pPr>
          </a:lstStyle>
          <a:p>
            <a:pPr>
              <a:defRPr/>
            </a:pPr>
            <a:endParaRPr lang="en-US"/>
          </a:p>
        </p:txBody>
      </p:sp>
      <p:sp>
        <p:nvSpPr>
          <p:cNvPr id="1029" name="Rectangle 5"/>
          <p:cNvSpPr>
            <a:spLocks noGrp="1" noChangeArrowheads="1"/>
          </p:cNvSpPr>
          <p:nvPr>
            <p:ph type="ftr" sz="quarter" idx="3"/>
          </p:nvPr>
        </p:nvSpPr>
        <p:spPr bwMode="auto">
          <a:xfrm>
            <a:off x="11247665" y="19982392"/>
            <a:ext cx="104230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lgn="ctr">
              <a:defRPr sz="4900">
                <a:ea typeface="+mn-ea"/>
              </a:defRPr>
            </a:lvl1pPr>
          </a:lstStyle>
          <a:p>
            <a:pPr>
              <a:defRPr/>
            </a:pPr>
            <a:endParaRPr lang="en-US"/>
          </a:p>
        </p:txBody>
      </p:sp>
      <p:sp>
        <p:nvSpPr>
          <p:cNvPr id="1030" name="Rectangle 6"/>
          <p:cNvSpPr>
            <a:spLocks noGrp="1" noChangeArrowheads="1"/>
          </p:cNvSpPr>
          <p:nvPr>
            <p:ph type="sldNum" sz="quarter" idx="4"/>
          </p:nvPr>
        </p:nvSpPr>
        <p:spPr bwMode="auto">
          <a:xfrm>
            <a:off x="23592065" y="19982392"/>
            <a:ext cx="76798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lgn="r">
              <a:defRPr sz="4900" smtClean="0"/>
            </a:lvl1pPr>
          </a:lstStyle>
          <a:p>
            <a:pPr>
              <a:defRPr/>
            </a:pPr>
            <a:fld id="{77560068-413A-4B6E-95AC-D0EF7E0B0E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135672" rtl="0" eaLnBrk="0" fontAlgn="base" hangingPunct="0">
        <a:spcBef>
          <a:spcPct val="0"/>
        </a:spcBef>
        <a:spcAft>
          <a:spcPct val="0"/>
        </a:spcAft>
        <a:defRPr sz="15100">
          <a:solidFill>
            <a:schemeClr val="tx2"/>
          </a:solidFill>
          <a:latin typeface="+mj-lt"/>
          <a:ea typeface="ＭＳ Ｐゴシック" charset="-128"/>
          <a:cs typeface="ＭＳ Ｐゴシック" charset="-128"/>
        </a:defRPr>
      </a:lvl1pPr>
      <a:lvl2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2pPr>
      <a:lvl3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3pPr>
      <a:lvl4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4pPr>
      <a:lvl5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5pPr>
      <a:lvl6pPr marL="351664" algn="ctr" defTabSz="3135672" rtl="0" fontAlgn="base">
        <a:spcBef>
          <a:spcPct val="0"/>
        </a:spcBef>
        <a:spcAft>
          <a:spcPct val="0"/>
        </a:spcAft>
        <a:defRPr sz="15100">
          <a:solidFill>
            <a:schemeClr val="tx2"/>
          </a:solidFill>
          <a:latin typeface="Arial" charset="0"/>
        </a:defRPr>
      </a:lvl6pPr>
      <a:lvl7pPr marL="703328" algn="ctr" defTabSz="3135672" rtl="0" fontAlgn="base">
        <a:spcBef>
          <a:spcPct val="0"/>
        </a:spcBef>
        <a:spcAft>
          <a:spcPct val="0"/>
        </a:spcAft>
        <a:defRPr sz="15100">
          <a:solidFill>
            <a:schemeClr val="tx2"/>
          </a:solidFill>
          <a:latin typeface="Arial" charset="0"/>
        </a:defRPr>
      </a:lvl7pPr>
      <a:lvl8pPr marL="1054993" algn="ctr" defTabSz="3135672" rtl="0" fontAlgn="base">
        <a:spcBef>
          <a:spcPct val="0"/>
        </a:spcBef>
        <a:spcAft>
          <a:spcPct val="0"/>
        </a:spcAft>
        <a:defRPr sz="15100">
          <a:solidFill>
            <a:schemeClr val="tx2"/>
          </a:solidFill>
          <a:latin typeface="Arial" charset="0"/>
        </a:defRPr>
      </a:lvl8pPr>
      <a:lvl9pPr marL="1406657" algn="ctr" defTabSz="3135672" rtl="0" fontAlgn="base">
        <a:spcBef>
          <a:spcPct val="0"/>
        </a:spcBef>
        <a:spcAft>
          <a:spcPct val="0"/>
        </a:spcAft>
        <a:defRPr sz="15100">
          <a:solidFill>
            <a:schemeClr val="tx2"/>
          </a:solidFill>
          <a:latin typeface="Arial" charset="0"/>
        </a:defRPr>
      </a:lvl9pPr>
    </p:titleStyle>
    <p:bodyStyle>
      <a:lvl1pPr marL="1177098" indent="-1177098" algn="l" defTabSz="3135672" rtl="0" eaLnBrk="0" fontAlgn="base" hangingPunct="0">
        <a:spcBef>
          <a:spcPct val="20000"/>
        </a:spcBef>
        <a:spcAft>
          <a:spcPct val="0"/>
        </a:spcAft>
        <a:buChar char="•"/>
        <a:defRPr sz="11100">
          <a:solidFill>
            <a:schemeClr val="tx1"/>
          </a:solidFill>
          <a:latin typeface="+mn-lt"/>
          <a:ea typeface="ＭＳ Ｐゴシック" charset="-128"/>
          <a:cs typeface="ＭＳ Ｐゴシック" charset="-128"/>
        </a:defRPr>
      </a:lvl1pPr>
      <a:lvl2pPr marL="2549565" indent="-981728" algn="l" defTabSz="3135672" rtl="0" eaLnBrk="0" fontAlgn="base" hangingPunct="0">
        <a:spcBef>
          <a:spcPct val="20000"/>
        </a:spcBef>
        <a:spcAft>
          <a:spcPct val="0"/>
        </a:spcAft>
        <a:buChar char="–"/>
        <a:defRPr sz="9500">
          <a:solidFill>
            <a:schemeClr val="tx1"/>
          </a:solidFill>
          <a:latin typeface="+mn-lt"/>
          <a:ea typeface="ＭＳ Ｐゴシック" charset="-128"/>
        </a:defRPr>
      </a:lvl2pPr>
      <a:lvl3pPr marL="3917149" indent="-781476" algn="l" defTabSz="3135672" rtl="0" eaLnBrk="0" fontAlgn="base" hangingPunct="0">
        <a:spcBef>
          <a:spcPct val="20000"/>
        </a:spcBef>
        <a:spcAft>
          <a:spcPct val="0"/>
        </a:spcAft>
        <a:buChar char="•"/>
        <a:defRPr sz="8300">
          <a:solidFill>
            <a:schemeClr val="tx1"/>
          </a:solidFill>
          <a:latin typeface="+mn-lt"/>
          <a:ea typeface="ＭＳ Ｐゴシック" charset="-128"/>
        </a:defRPr>
      </a:lvl3pPr>
      <a:lvl4pPr marL="5484984" indent="-781476" algn="l" defTabSz="3135672" rtl="0" eaLnBrk="0" fontAlgn="base" hangingPunct="0">
        <a:spcBef>
          <a:spcPct val="20000"/>
        </a:spcBef>
        <a:spcAft>
          <a:spcPct val="0"/>
        </a:spcAft>
        <a:buChar char="–"/>
        <a:defRPr sz="6800">
          <a:solidFill>
            <a:schemeClr val="tx1"/>
          </a:solidFill>
          <a:latin typeface="+mn-lt"/>
          <a:ea typeface="ＭＳ Ｐゴシック" charset="-128"/>
        </a:defRPr>
      </a:lvl4pPr>
      <a:lvl5pPr marL="7052820" indent="-781476" algn="l" defTabSz="3135672" rtl="0" eaLnBrk="0" fontAlgn="base" hangingPunct="0">
        <a:spcBef>
          <a:spcPct val="20000"/>
        </a:spcBef>
        <a:spcAft>
          <a:spcPct val="0"/>
        </a:spcAft>
        <a:buChar char="»"/>
        <a:defRPr sz="6800">
          <a:solidFill>
            <a:schemeClr val="tx1"/>
          </a:solidFill>
          <a:latin typeface="+mn-lt"/>
          <a:ea typeface="ＭＳ Ｐゴシック" charset="-128"/>
        </a:defRPr>
      </a:lvl5pPr>
      <a:lvl6pPr marL="7404485" indent="-781476" algn="l" defTabSz="3135672" rtl="0" fontAlgn="base">
        <a:spcBef>
          <a:spcPct val="20000"/>
        </a:spcBef>
        <a:spcAft>
          <a:spcPct val="0"/>
        </a:spcAft>
        <a:buChar char="»"/>
        <a:defRPr sz="6800">
          <a:solidFill>
            <a:schemeClr val="tx1"/>
          </a:solidFill>
          <a:latin typeface="+mn-lt"/>
          <a:ea typeface="ＭＳ Ｐゴシック" charset="-128"/>
        </a:defRPr>
      </a:lvl6pPr>
      <a:lvl7pPr marL="7756149" indent="-781476" algn="l" defTabSz="3135672" rtl="0" fontAlgn="base">
        <a:spcBef>
          <a:spcPct val="20000"/>
        </a:spcBef>
        <a:spcAft>
          <a:spcPct val="0"/>
        </a:spcAft>
        <a:buChar char="»"/>
        <a:defRPr sz="6800">
          <a:solidFill>
            <a:schemeClr val="tx1"/>
          </a:solidFill>
          <a:latin typeface="+mn-lt"/>
          <a:ea typeface="ＭＳ Ｐゴシック" charset="-128"/>
        </a:defRPr>
      </a:lvl7pPr>
      <a:lvl8pPr marL="8107813" indent="-781476" algn="l" defTabSz="3135672" rtl="0" fontAlgn="base">
        <a:spcBef>
          <a:spcPct val="20000"/>
        </a:spcBef>
        <a:spcAft>
          <a:spcPct val="0"/>
        </a:spcAft>
        <a:buChar char="»"/>
        <a:defRPr sz="6800">
          <a:solidFill>
            <a:schemeClr val="tx1"/>
          </a:solidFill>
          <a:latin typeface="+mn-lt"/>
          <a:ea typeface="ＭＳ Ｐゴシック" charset="-128"/>
        </a:defRPr>
      </a:lvl8pPr>
      <a:lvl9pPr marL="8459477" indent="-781476" algn="l" defTabSz="3135672" rtl="0" fontAlgn="base">
        <a:spcBef>
          <a:spcPct val="20000"/>
        </a:spcBef>
        <a:spcAft>
          <a:spcPct val="0"/>
        </a:spcAft>
        <a:buChar char="»"/>
        <a:defRPr sz="6800">
          <a:solidFill>
            <a:schemeClr val="tx1"/>
          </a:solidFill>
          <a:latin typeface="+mn-lt"/>
          <a:ea typeface="ＭＳ Ｐゴシック" charset="-128"/>
        </a:defRPr>
      </a:lvl9pPr>
    </p:bodyStyle>
    <p:otherStyle>
      <a:defPPr>
        <a:defRPr lang="en-US"/>
      </a:defPPr>
      <a:lvl1pPr marL="0" algn="l" defTabSz="351664" rtl="0" eaLnBrk="1" latinLnBrk="0" hangingPunct="1">
        <a:defRPr sz="1400" kern="1200">
          <a:solidFill>
            <a:schemeClr val="tx1"/>
          </a:solidFill>
          <a:latin typeface="+mn-lt"/>
          <a:ea typeface="+mn-ea"/>
          <a:cs typeface="+mn-cs"/>
        </a:defRPr>
      </a:lvl1pPr>
      <a:lvl2pPr marL="351664" algn="l" defTabSz="351664" rtl="0" eaLnBrk="1" latinLnBrk="0" hangingPunct="1">
        <a:defRPr sz="1400" kern="1200">
          <a:solidFill>
            <a:schemeClr val="tx1"/>
          </a:solidFill>
          <a:latin typeface="+mn-lt"/>
          <a:ea typeface="+mn-ea"/>
          <a:cs typeface="+mn-cs"/>
        </a:defRPr>
      </a:lvl2pPr>
      <a:lvl3pPr marL="703328" algn="l" defTabSz="351664" rtl="0" eaLnBrk="1" latinLnBrk="0" hangingPunct="1">
        <a:defRPr sz="1400" kern="1200">
          <a:solidFill>
            <a:schemeClr val="tx1"/>
          </a:solidFill>
          <a:latin typeface="+mn-lt"/>
          <a:ea typeface="+mn-ea"/>
          <a:cs typeface="+mn-cs"/>
        </a:defRPr>
      </a:lvl3pPr>
      <a:lvl4pPr marL="1054993" algn="l" defTabSz="351664" rtl="0" eaLnBrk="1" latinLnBrk="0" hangingPunct="1">
        <a:defRPr sz="1400" kern="1200">
          <a:solidFill>
            <a:schemeClr val="tx1"/>
          </a:solidFill>
          <a:latin typeface="+mn-lt"/>
          <a:ea typeface="+mn-ea"/>
          <a:cs typeface="+mn-cs"/>
        </a:defRPr>
      </a:lvl4pPr>
      <a:lvl5pPr marL="1406657" algn="l" defTabSz="351664" rtl="0" eaLnBrk="1" latinLnBrk="0" hangingPunct="1">
        <a:defRPr sz="1400" kern="1200">
          <a:solidFill>
            <a:schemeClr val="tx1"/>
          </a:solidFill>
          <a:latin typeface="+mn-lt"/>
          <a:ea typeface="+mn-ea"/>
          <a:cs typeface="+mn-cs"/>
        </a:defRPr>
      </a:lvl5pPr>
      <a:lvl6pPr marL="1758320" algn="l" defTabSz="351664" rtl="0" eaLnBrk="1" latinLnBrk="0" hangingPunct="1">
        <a:defRPr sz="1400" kern="1200">
          <a:solidFill>
            <a:schemeClr val="tx1"/>
          </a:solidFill>
          <a:latin typeface="+mn-lt"/>
          <a:ea typeface="+mn-ea"/>
          <a:cs typeface="+mn-cs"/>
        </a:defRPr>
      </a:lvl6pPr>
      <a:lvl7pPr marL="2109985" algn="l" defTabSz="351664" rtl="0" eaLnBrk="1" latinLnBrk="0" hangingPunct="1">
        <a:defRPr sz="1400" kern="1200">
          <a:solidFill>
            <a:schemeClr val="tx1"/>
          </a:solidFill>
          <a:latin typeface="+mn-lt"/>
          <a:ea typeface="+mn-ea"/>
          <a:cs typeface="+mn-cs"/>
        </a:defRPr>
      </a:lvl7pPr>
      <a:lvl8pPr marL="2461649" algn="l" defTabSz="351664" rtl="0" eaLnBrk="1" latinLnBrk="0" hangingPunct="1">
        <a:defRPr sz="1400" kern="1200">
          <a:solidFill>
            <a:schemeClr val="tx1"/>
          </a:solidFill>
          <a:latin typeface="+mn-lt"/>
          <a:ea typeface="+mn-ea"/>
          <a:cs typeface="+mn-cs"/>
        </a:defRPr>
      </a:lvl8pPr>
      <a:lvl9pPr marL="2813314" algn="l" defTabSz="3516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www.ncbi.nlm.nih.gov/pubmed/18642047" TargetMode="External"/><Relationship Id="rId13" Type="http://schemas.openxmlformats.org/officeDocument/2006/relationships/image" Target="../media/image8.png"/><Relationship Id="rId18" Type="http://schemas.openxmlformats.org/officeDocument/2006/relationships/image" Target="../media/image13.png"/><Relationship Id="rId3" Type="http://schemas.openxmlformats.org/officeDocument/2006/relationships/image" Target="../media/image1.png"/><Relationship Id="rId21" Type="http://schemas.openxmlformats.org/officeDocument/2006/relationships/image" Target="../media/image16.jpg"/><Relationship Id="rId7" Type="http://schemas.openxmlformats.org/officeDocument/2006/relationships/hyperlink" Target="http://www.ncbi.nlm.nih.gov/pubmed/18642048" TargetMode="External"/><Relationship Id="rId12" Type="http://schemas.openxmlformats.org/officeDocument/2006/relationships/image" Target="../media/image7.png"/><Relationship Id="rId17" Type="http://schemas.openxmlformats.org/officeDocument/2006/relationships/image" Target="../media/image12.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5.png"/><Relationship Id="rId1" Type="http://schemas.openxmlformats.org/officeDocument/2006/relationships/slideLayout" Target="../slideLayouts/slideLayout12.xml"/><Relationship Id="rId6" Type="http://schemas.openxmlformats.org/officeDocument/2006/relationships/hyperlink" Target="http://www.annualreviews.org/doi/pdf/10.1146/annurev.micro.53.1.103" TargetMode="External"/><Relationship Id="rId11" Type="http://schemas.openxmlformats.org/officeDocument/2006/relationships/image" Target="../media/image6.png"/><Relationship Id="rId5" Type="http://schemas.openxmlformats.org/officeDocument/2006/relationships/image" Target="../media/image3.png"/><Relationship Id="rId15" Type="http://schemas.openxmlformats.org/officeDocument/2006/relationships/image" Target="../media/image10.png"/><Relationship Id="rId23" Type="http://schemas.openxmlformats.org/officeDocument/2006/relationships/image" Target="../media/image18.jpg"/><Relationship Id="rId10" Type="http://schemas.openxmlformats.org/officeDocument/2006/relationships/image" Target="../media/image5.jpeg"/><Relationship Id="rId19"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4.jpeg"/><Relationship Id="rId14" Type="http://schemas.openxmlformats.org/officeDocument/2006/relationships/image" Target="../media/image9.png"/><Relationship Id="rId22" Type="http://schemas.openxmlformats.org/officeDocument/2006/relationships/image" Target="../media/image17.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good_plo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83296" y="11094158"/>
            <a:ext cx="5223766" cy="3263485"/>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780" y="16348838"/>
            <a:ext cx="6759019" cy="4490312"/>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21490" y="14312180"/>
            <a:ext cx="6622506" cy="7285920"/>
          </a:xfrm>
          <a:prstGeom prst="rect">
            <a:avLst/>
          </a:prstGeom>
        </p:spPr>
      </p:pic>
      <p:sp>
        <p:nvSpPr>
          <p:cNvPr id="2050" name="Text Box 10"/>
          <p:cNvSpPr txBox="1">
            <a:spLocks noChangeArrowheads="1"/>
          </p:cNvSpPr>
          <p:nvPr/>
        </p:nvSpPr>
        <p:spPr bwMode="auto">
          <a:xfrm>
            <a:off x="453119" y="223309"/>
            <a:ext cx="31944129" cy="256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ctr" eaLnBrk="1" hangingPunct="1">
              <a:spcBef>
                <a:spcPct val="50000"/>
              </a:spcBef>
            </a:pPr>
            <a:r>
              <a:rPr lang="en-US" sz="7100" b="1" dirty="0" err="1" smtClean="0">
                <a:solidFill>
                  <a:srgbClr val="A50021"/>
                </a:solidFill>
                <a:latin typeface="Segoe UI" pitchFamily="34" charset="0"/>
                <a:ea typeface="Segoe UI" pitchFamily="34" charset="0"/>
                <a:cs typeface="Segoe UI" pitchFamily="34" charset="0"/>
              </a:rPr>
              <a:t>Aerotactic</a:t>
            </a:r>
            <a:r>
              <a:rPr lang="en-US" sz="7100" b="1" dirty="0" smtClean="0">
                <a:solidFill>
                  <a:srgbClr val="A50021"/>
                </a:solidFill>
                <a:latin typeface="Segoe UI" pitchFamily="34" charset="0"/>
                <a:ea typeface="Segoe UI" pitchFamily="34" charset="0"/>
                <a:cs typeface="Segoe UI" pitchFamily="34" charset="0"/>
              </a:rPr>
              <a:t> Behavior </a:t>
            </a:r>
            <a:r>
              <a:rPr lang="en-US" sz="7100" b="1" dirty="0">
                <a:solidFill>
                  <a:srgbClr val="A50021"/>
                </a:solidFill>
                <a:latin typeface="Segoe UI" pitchFamily="34" charset="0"/>
                <a:ea typeface="Segoe UI" pitchFamily="34" charset="0"/>
                <a:cs typeface="Segoe UI" pitchFamily="34" charset="0"/>
              </a:rPr>
              <a:t>in </a:t>
            </a:r>
            <a:r>
              <a:rPr lang="en-US" sz="7100" b="1" i="1" dirty="0">
                <a:solidFill>
                  <a:srgbClr val="A50021"/>
                </a:solidFill>
                <a:latin typeface="Segoe UI" pitchFamily="34" charset="0"/>
                <a:ea typeface="Segoe UI" pitchFamily="34" charset="0"/>
                <a:cs typeface="Segoe UI" pitchFamily="34" charset="0"/>
              </a:rPr>
              <a:t>B. </a:t>
            </a:r>
            <a:r>
              <a:rPr lang="en-US" sz="7100" b="1" i="1" dirty="0" err="1">
                <a:solidFill>
                  <a:srgbClr val="A50021"/>
                </a:solidFill>
                <a:latin typeface="Segoe UI" pitchFamily="34" charset="0"/>
                <a:ea typeface="Segoe UI" pitchFamily="34" charset="0"/>
                <a:cs typeface="Segoe UI" pitchFamily="34" charset="0"/>
              </a:rPr>
              <a:t>subtilis</a:t>
            </a:r>
            <a:endParaRPr lang="en-US" sz="7100" b="1" i="1" dirty="0">
              <a:solidFill>
                <a:srgbClr val="A50021"/>
              </a:solidFill>
              <a:latin typeface="Segoe UI" pitchFamily="34" charset="0"/>
              <a:ea typeface="Segoe UI" pitchFamily="34" charset="0"/>
              <a:cs typeface="Segoe UI" pitchFamily="34" charset="0"/>
            </a:endParaRPr>
          </a:p>
          <a:p>
            <a:pPr algn="ctr" eaLnBrk="1" hangingPunct="1">
              <a:lnSpc>
                <a:spcPct val="50000"/>
              </a:lnSpc>
              <a:spcBef>
                <a:spcPct val="50000"/>
              </a:spcBef>
              <a:spcAft>
                <a:spcPct val="20000"/>
              </a:spcAft>
            </a:pPr>
            <a:r>
              <a:rPr lang="en-US" sz="3400" b="1" dirty="0" err="1">
                <a:latin typeface="Segoe UI" pitchFamily="34" charset="0"/>
                <a:ea typeface="Segoe UI" pitchFamily="34" charset="0"/>
                <a:cs typeface="Segoe UI" pitchFamily="34" charset="0"/>
              </a:rPr>
              <a:t>Kiarash</a:t>
            </a:r>
            <a:r>
              <a:rPr lang="en-US" sz="3400" b="1" dirty="0">
                <a:latin typeface="Segoe UI" pitchFamily="34" charset="0"/>
                <a:ea typeface="Segoe UI" pitchFamily="34" charset="0"/>
                <a:cs typeface="Segoe UI" pitchFamily="34" charset="0"/>
              </a:rPr>
              <a:t> </a:t>
            </a:r>
            <a:r>
              <a:rPr lang="en-US" sz="3400" b="1" dirty="0" err="1">
                <a:latin typeface="Segoe UI" pitchFamily="34" charset="0"/>
                <a:ea typeface="Segoe UI" pitchFamily="34" charset="0"/>
                <a:cs typeface="Segoe UI" pitchFamily="34" charset="0"/>
              </a:rPr>
              <a:t>Adl</a:t>
            </a:r>
            <a:r>
              <a:rPr lang="en-US" sz="3400" b="1" dirty="0">
                <a:latin typeface="Segoe UI" pitchFamily="34" charset="0"/>
                <a:ea typeface="Segoe UI" pitchFamily="34" charset="0"/>
                <a:cs typeface="Segoe UI" pitchFamily="34" charset="0"/>
              </a:rPr>
              <a:t>, Brian </a:t>
            </a:r>
            <a:r>
              <a:rPr lang="en-US" sz="3400" b="1" dirty="0" err="1">
                <a:latin typeface="Segoe UI" pitchFamily="34" charset="0"/>
                <a:ea typeface="Segoe UI" pitchFamily="34" charset="0"/>
                <a:cs typeface="Segoe UI" pitchFamily="34" charset="0"/>
              </a:rPr>
              <a:t>Djaja</a:t>
            </a:r>
            <a:r>
              <a:rPr lang="en-US" sz="3400" b="1" dirty="0" smtClean="0">
                <a:latin typeface="Segoe UI" pitchFamily="34" charset="0"/>
                <a:ea typeface="Segoe UI" pitchFamily="34" charset="0"/>
                <a:cs typeface="Segoe UI" pitchFamily="34" charset="0"/>
              </a:rPr>
              <a:t>, Katarina </a:t>
            </a:r>
            <a:r>
              <a:rPr lang="en-US" sz="3400" b="1" dirty="0" err="1" smtClean="0">
                <a:latin typeface="Segoe UI" pitchFamily="34" charset="0"/>
                <a:ea typeface="Segoe UI" pitchFamily="34" charset="0"/>
                <a:cs typeface="Segoe UI" pitchFamily="34" charset="0"/>
              </a:rPr>
              <a:t>Struckmann</a:t>
            </a:r>
            <a:r>
              <a:rPr lang="en-US" sz="3400" b="1" dirty="0" smtClean="0">
                <a:latin typeface="Segoe UI" pitchFamily="34" charset="0"/>
                <a:ea typeface="Segoe UI" pitchFamily="34" charset="0"/>
                <a:cs typeface="Segoe UI" pitchFamily="34" charset="0"/>
              </a:rPr>
              <a:t>, Logan Williams, </a:t>
            </a:r>
            <a:r>
              <a:rPr lang="en-US" sz="3400" b="1" dirty="0" err="1" smtClean="0">
                <a:latin typeface="Segoe UI" pitchFamily="34" charset="0"/>
                <a:ea typeface="Segoe UI" pitchFamily="34" charset="0"/>
                <a:cs typeface="Segoe UI" pitchFamily="34" charset="0"/>
              </a:rPr>
              <a:t>Filippo</a:t>
            </a:r>
            <a:r>
              <a:rPr lang="en-US" sz="3400" b="1" dirty="0" smtClean="0">
                <a:latin typeface="Segoe UI" pitchFamily="34" charset="0"/>
                <a:ea typeface="Segoe UI" pitchFamily="34" charset="0"/>
                <a:cs typeface="Segoe UI" pitchFamily="34" charset="0"/>
              </a:rPr>
              <a:t> </a:t>
            </a:r>
            <a:r>
              <a:rPr lang="en-US" sz="3400" b="1" dirty="0" err="1" smtClean="0">
                <a:latin typeface="Segoe UI" pitchFamily="34" charset="0"/>
                <a:ea typeface="Segoe UI" pitchFamily="34" charset="0"/>
                <a:cs typeface="Segoe UI" pitchFamily="34" charset="0"/>
              </a:rPr>
              <a:t>Menolascina</a:t>
            </a:r>
            <a:r>
              <a:rPr lang="en-US" sz="3400" b="1" dirty="0" smtClean="0">
                <a:latin typeface="Segoe UI" pitchFamily="34" charset="0"/>
                <a:ea typeface="Segoe UI" pitchFamily="34" charset="0"/>
                <a:cs typeface="Segoe UI" pitchFamily="34" charset="0"/>
              </a:rPr>
              <a:t>, Steven Nagle</a:t>
            </a:r>
            <a:endParaRPr lang="en-US" sz="3400" b="1" dirty="0">
              <a:latin typeface="Segoe UI" pitchFamily="34" charset="0"/>
              <a:ea typeface="Segoe UI" pitchFamily="34" charset="0"/>
              <a:cs typeface="Segoe UI" pitchFamily="34" charset="0"/>
            </a:endParaRPr>
          </a:p>
          <a:p>
            <a:pPr algn="ctr" eaLnBrk="1" hangingPunct="1">
              <a:lnSpc>
                <a:spcPct val="50000"/>
              </a:lnSpc>
              <a:spcBef>
                <a:spcPct val="50000"/>
              </a:spcBef>
              <a:spcAft>
                <a:spcPct val="50000"/>
              </a:spcAft>
            </a:pPr>
            <a:r>
              <a:rPr lang="en-US" sz="3100" dirty="0">
                <a:latin typeface="Segoe UI" pitchFamily="34" charset="0"/>
                <a:ea typeface="Segoe UI" pitchFamily="34" charset="0"/>
                <a:cs typeface="Segoe UI" pitchFamily="34" charset="0"/>
              </a:rPr>
              <a:t>20.345 Bioinstrumentation Project Lab</a:t>
            </a:r>
          </a:p>
        </p:txBody>
      </p:sp>
      <p:sp>
        <p:nvSpPr>
          <p:cNvPr id="14339" name="Text Box 11"/>
          <p:cNvSpPr txBox="1">
            <a:spLocks noChangeArrowheads="1"/>
          </p:cNvSpPr>
          <p:nvPr/>
        </p:nvSpPr>
        <p:spPr bwMode="auto">
          <a:xfrm>
            <a:off x="781050" y="3762376"/>
            <a:ext cx="14767410" cy="29018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a:r>
              <a:rPr lang="en-US" sz="2400" dirty="0">
                <a:latin typeface="Segoe UI" pitchFamily="34" charset="0"/>
                <a:ea typeface="Segoe UI" pitchFamily="34" charset="0"/>
                <a:cs typeface="Segoe UI" pitchFamily="34" charset="0"/>
              </a:rPr>
              <a:t>Bacterial movement is influenced by environmental gradients on all levels of scale. While significant effort has been made to understand responses to chemical gradients, or chemotactic responses, less literature exists characterizing responses to gas gradients, or </a:t>
            </a:r>
            <a:r>
              <a:rPr lang="en-US" sz="2400" dirty="0" err="1">
                <a:latin typeface="Segoe UI" pitchFamily="34" charset="0"/>
                <a:ea typeface="Segoe UI" pitchFamily="34" charset="0"/>
                <a:cs typeface="Segoe UI" pitchFamily="34" charset="0"/>
              </a:rPr>
              <a:t>aerotactic</a:t>
            </a:r>
            <a:r>
              <a:rPr lang="en-US" sz="2400" dirty="0">
                <a:latin typeface="Segoe UI" pitchFamily="34" charset="0"/>
                <a:ea typeface="Segoe UI" pitchFamily="34" charset="0"/>
                <a:cs typeface="Segoe UI" pitchFamily="34" charset="0"/>
              </a:rPr>
              <a:t> responses. We have developed an apparatus for characterizing </a:t>
            </a:r>
            <a:r>
              <a:rPr lang="en-US" sz="2400" dirty="0" err="1">
                <a:latin typeface="Segoe UI" pitchFamily="34" charset="0"/>
                <a:ea typeface="Segoe UI" pitchFamily="34" charset="0"/>
                <a:cs typeface="Segoe UI" pitchFamily="34" charset="0"/>
              </a:rPr>
              <a:t>aerotactic</a:t>
            </a:r>
            <a:r>
              <a:rPr lang="en-US" sz="2400" dirty="0">
                <a:latin typeface="Segoe UI" pitchFamily="34" charset="0"/>
                <a:ea typeface="Segoe UI" pitchFamily="34" charset="0"/>
                <a:cs typeface="Segoe UI" pitchFamily="34" charset="0"/>
              </a:rPr>
              <a:t> bacterial motion, based on three microfluidic channels, fabricated from PDMS. We have shown as a proof of concept that the response of </a:t>
            </a:r>
            <a:r>
              <a:rPr lang="en-US" sz="2400" i="1" dirty="0">
                <a:latin typeface="Segoe UI" pitchFamily="34" charset="0"/>
                <a:ea typeface="Segoe UI" pitchFamily="34" charset="0"/>
                <a:cs typeface="Segoe UI" pitchFamily="34" charset="0"/>
              </a:rPr>
              <a:t>B. </a:t>
            </a:r>
            <a:r>
              <a:rPr lang="en-US" sz="2400" i="1" dirty="0" err="1">
                <a:latin typeface="Segoe UI" pitchFamily="34" charset="0"/>
                <a:ea typeface="Segoe UI" pitchFamily="34" charset="0"/>
                <a:cs typeface="Segoe UI" pitchFamily="34" charset="0"/>
              </a:rPr>
              <a:t>subtilis</a:t>
            </a:r>
            <a:r>
              <a:rPr lang="en-US" sz="2400" i="1" dirty="0">
                <a:latin typeface="Segoe UI" pitchFamily="34" charset="0"/>
                <a:ea typeface="Segoe UI" pitchFamily="34" charset="0"/>
                <a:cs typeface="Segoe UI" pitchFamily="34" charset="0"/>
              </a:rPr>
              <a:t> </a:t>
            </a:r>
            <a:r>
              <a:rPr lang="en-US" sz="2400" dirty="0">
                <a:latin typeface="Segoe UI" pitchFamily="34" charset="0"/>
                <a:ea typeface="Segoe UI" pitchFamily="34" charset="0"/>
                <a:cs typeface="Segoe UI" pitchFamily="34" charset="0"/>
              </a:rPr>
              <a:t>to a gradient of nitrogen and oxygen can be </a:t>
            </a:r>
            <a:r>
              <a:rPr lang="en-US" sz="2400" dirty="0" smtClean="0">
                <a:latin typeface="Segoe UI" pitchFamily="34" charset="0"/>
                <a:ea typeface="Segoe UI" pitchFamily="34" charset="0"/>
                <a:cs typeface="Segoe UI" pitchFamily="34" charset="0"/>
              </a:rPr>
              <a:t>observed, through changes in population density. Quantitative analysis of bacterial motion was attempted, but inconclusive due to a high degree of random-walk </a:t>
            </a:r>
            <a:r>
              <a:rPr lang="en-US" sz="2400" dirty="0" smtClean="0">
                <a:latin typeface="Segoe UI" pitchFamily="34" charset="0"/>
                <a:ea typeface="Segoe UI" pitchFamily="34" charset="0"/>
                <a:cs typeface="Segoe UI" pitchFamily="34" charset="0"/>
              </a:rPr>
              <a:t>behavior</a:t>
            </a:r>
            <a:r>
              <a:rPr lang="en-US" sz="2400" dirty="0" smtClean="0">
                <a:latin typeface="Segoe UI" pitchFamily="34" charset="0"/>
                <a:ea typeface="Segoe UI" pitchFamily="34" charset="0"/>
                <a:cs typeface="Segoe UI" pitchFamily="34" charset="0"/>
              </a:rPr>
              <a:t>.</a:t>
            </a:r>
            <a:endParaRPr lang="en-US" sz="2400" dirty="0">
              <a:latin typeface="Segoe UI" pitchFamily="34" charset="0"/>
              <a:ea typeface="Segoe UI" pitchFamily="34" charset="0"/>
              <a:cs typeface="Segoe UI" pitchFamily="34" charset="0"/>
            </a:endParaRPr>
          </a:p>
        </p:txBody>
      </p:sp>
      <p:sp>
        <p:nvSpPr>
          <p:cNvPr id="2055" name="AutoShape 696"/>
          <p:cNvSpPr>
            <a:spLocks noChangeArrowheads="1"/>
          </p:cNvSpPr>
          <p:nvPr/>
        </p:nvSpPr>
        <p:spPr bwMode="auto">
          <a:xfrm>
            <a:off x="781050" y="3028951"/>
            <a:ext cx="14767410"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Abstract</a:t>
            </a:r>
          </a:p>
        </p:txBody>
      </p:sp>
      <p:sp>
        <p:nvSpPr>
          <p:cNvPr id="2056" name="Rectangle 723"/>
          <p:cNvSpPr>
            <a:spLocks noChangeArrowheads="1"/>
          </p:cNvSpPr>
          <p:nvPr/>
        </p:nvSpPr>
        <p:spPr bwMode="auto">
          <a:xfrm>
            <a:off x="0" y="-512562"/>
            <a:ext cx="142104" cy="102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333" tIns="35166" rIns="70333" bIns="35166" anchor="ctr">
            <a:spAutoFit/>
          </a:bodyPr>
          <a:lstStyle/>
          <a:p>
            <a:endParaRPr lang="en-US">
              <a:latin typeface="Segoe UI" pitchFamily="34" charset="0"/>
              <a:ea typeface="Segoe UI" pitchFamily="34" charset="0"/>
              <a:cs typeface="Segoe UI" pitchFamily="34" charset="0"/>
            </a:endParaRPr>
          </a:p>
        </p:txBody>
      </p:sp>
      <p:sp>
        <p:nvSpPr>
          <p:cNvPr id="2057" name="Rectangle 830"/>
          <p:cNvSpPr>
            <a:spLocks noChangeArrowheads="1"/>
          </p:cNvSpPr>
          <p:nvPr/>
        </p:nvSpPr>
        <p:spPr bwMode="auto">
          <a:xfrm>
            <a:off x="-6804" y="11279076"/>
            <a:ext cx="142104" cy="30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333" tIns="35166" rIns="70333" bIns="35166" anchor="ctr">
            <a:spAutoFit/>
          </a:bodyPr>
          <a:lstStyle/>
          <a:p>
            <a:endParaRPr lang="en-US" sz="1500">
              <a:latin typeface="Segoe UI" pitchFamily="34" charset="0"/>
              <a:ea typeface="Segoe UI" pitchFamily="34" charset="0"/>
              <a:cs typeface="Segoe UI" pitchFamily="34" charset="0"/>
            </a:endParaRPr>
          </a:p>
        </p:txBody>
      </p:sp>
      <p:sp>
        <p:nvSpPr>
          <p:cNvPr id="2058" name="AutoShape 696"/>
          <p:cNvSpPr>
            <a:spLocks noChangeArrowheads="1"/>
          </p:cNvSpPr>
          <p:nvPr/>
        </p:nvSpPr>
        <p:spPr bwMode="auto">
          <a:xfrm>
            <a:off x="705155" y="6874470"/>
            <a:ext cx="14767410" cy="609600"/>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dirty="0" err="1">
                <a:solidFill>
                  <a:schemeClr val="bg1"/>
                </a:solidFill>
                <a:latin typeface="Segoe UI" pitchFamily="34" charset="0"/>
                <a:ea typeface="Segoe UI" pitchFamily="34" charset="0"/>
                <a:cs typeface="Segoe UI" pitchFamily="34" charset="0"/>
              </a:rPr>
              <a:t>Aerotaxis</a:t>
            </a:r>
            <a:endParaRPr lang="en-US" sz="3100" b="1" dirty="0">
              <a:solidFill>
                <a:schemeClr val="bg1"/>
              </a:solidFill>
              <a:latin typeface="Segoe UI" pitchFamily="34" charset="0"/>
              <a:ea typeface="Segoe UI" pitchFamily="34" charset="0"/>
              <a:cs typeface="Segoe UI" pitchFamily="34" charset="0"/>
            </a:endParaRPr>
          </a:p>
        </p:txBody>
      </p:sp>
      <p:sp>
        <p:nvSpPr>
          <p:cNvPr id="2060" name="Text Box 727"/>
          <p:cNvSpPr txBox="1">
            <a:spLocks noChangeArrowheads="1"/>
          </p:cNvSpPr>
          <p:nvPr/>
        </p:nvSpPr>
        <p:spPr bwMode="auto">
          <a:xfrm>
            <a:off x="17432040" y="21424091"/>
            <a:ext cx="3121479" cy="34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333" tIns="35166" rIns="70333" bIns="35166">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ctr" eaLnBrk="1" hangingPunct="1">
              <a:spcBef>
                <a:spcPct val="50000"/>
              </a:spcBef>
            </a:pPr>
            <a:r>
              <a:rPr lang="en-US" sz="1800" dirty="0">
                <a:latin typeface="Segoe UI" pitchFamily="34" charset="0"/>
                <a:ea typeface="Segoe UI" pitchFamily="34" charset="0"/>
                <a:cs typeface="Segoe UI" pitchFamily="34" charset="0"/>
              </a:rPr>
              <a:t>MAY 2013</a:t>
            </a:r>
          </a:p>
        </p:txBody>
      </p:sp>
      <p:sp>
        <p:nvSpPr>
          <p:cNvPr id="2061" name="AutoShape 696"/>
          <p:cNvSpPr>
            <a:spLocks noChangeArrowheads="1"/>
          </p:cNvSpPr>
          <p:nvPr/>
        </p:nvSpPr>
        <p:spPr bwMode="auto">
          <a:xfrm>
            <a:off x="16155620" y="3028951"/>
            <a:ext cx="16023912"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Results</a:t>
            </a:r>
          </a:p>
        </p:txBody>
      </p:sp>
      <p:sp>
        <p:nvSpPr>
          <p:cNvPr id="2062" name="AutoShape 696"/>
          <p:cNvSpPr>
            <a:spLocks noChangeArrowheads="1"/>
          </p:cNvSpPr>
          <p:nvPr/>
        </p:nvSpPr>
        <p:spPr bwMode="auto">
          <a:xfrm>
            <a:off x="16155620" y="14413373"/>
            <a:ext cx="16023912" cy="604308"/>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Conclusions</a:t>
            </a:r>
          </a:p>
        </p:txBody>
      </p:sp>
      <p:sp>
        <p:nvSpPr>
          <p:cNvPr id="2063" name="Text Box 11"/>
          <p:cNvSpPr txBox="1">
            <a:spLocks noChangeArrowheads="1"/>
          </p:cNvSpPr>
          <p:nvPr/>
        </p:nvSpPr>
        <p:spPr bwMode="auto">
          <a:xfrm>
            <a:off x="781050" y="7633420"/>
            <a:ext cx="14767409" cy="3455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400" dirty="0">
                <a:latin typeface="Segoe UI" pitchFamily="34" charset="0"/>
                <a:ea typeface="Segoe UI" pitchFamily="34" charset="0"/>
                <a:cs typeface="Segoe UI" pitchFamily="34" charset="0"/>
              </a:rPr>
              <a:t>The movement of bacteria in response to a gas gradient, </a:t>
            </a:r>
            <a:r>
              <a:rPr lang="en-US" sz="2400" dirty="0" err="1">
                <a:latin typeface="Segoe UI" pitchFamily="34" charset="0"/>
                <a:ea typeface="Segoe UI" pitchFamily="34" charset="0"/>
                <a:cs typeface="Segoe UI" pitchFamily="34" charset="0"/>
              </a:rPr>
              <a:t>aerotaxis</a:t>
            </a:r>
            <a:r>
              <a:rPr lang="en-US" sz="2400" dirty="0">
                <a:latin typeface="Segoe UI" pitchFamily="34" charset="0"/>
                <a:ea typeface="Segoe UI" pitchFamily="34" charset="0"/>
                <a:cs typeface="Segoe UI" pitchFamily="34" charset="0"/>
              </a:rPr>
              <a:t>, is a field that has emerged within the past 10 </a:t>
            </a:r>
            <a:r>
              <a:rPr lang="en-US" sz="2400" dirty="0" smtClean="0">
                <a:latin typeface="Segoe UI" pitchFamily="34" charset="0"/>
                <a:ea typeface="Segoe UI" pitchFamily="34" charset="0"/>
                <a:cs typeface="Segoe UI" pitchFamily="34" charset="0"/>
              </a:rPr>
              <a:t>years</a:t>
            </a:r>
            <a:r>
              <a:rPr lang="en-US" sz="2400" baseline="30000" dirty="0" smtClean="0">
                <a:latin typeface="Segoe UI" pitchFamily="34" charset="0"/>
                <a:ea typeface="Segoe UI" pitchFamily="34" charset="0"/>
                <a:cs typeface="Segoe UI" pitchFamily="34" charset="0"/>
              </a:rPr>
              <a:t>1</a:t>
            </a:r>
            <a:r>
              <a:rPr lang="en-US" sz="2400" dirty="0" smtClean="0">
                <a:latin typeface="Segoe UI" pitchFamily="34" charset="0"/>
                <a:ea typeface="Segoe UI" pitchFamily="34" charset="0"/>
                <a:cs typeface="Segoe UI" pitchFamily="34" charset="0"/>
              </a:rPr>
              <a:t>; as such, it has not been studied to the extent of </a:t>
            </a:r>
            <a:r>
              <a:rPr lang="en-US" sz="2400" dirty="0" err="1" smtClean="0">
                <a:latin typeface="Segoe UI" pitchFamily="34" charset="0"/>
                <a:ea typeface="Segoe UI" pitchFamily="34" charset="0"/>
                <a:cs typeface="Segoe UI" pitchFamily="34" charset="0"/>
              </a:rPr>
              <a:t>chemotaxis</a:t>
            </a:r>
            <a:r>
              <a:rPr lang="en-US" sz="2400" dirty="0" smtClean="0">
                <a:latin typeface="Segoe UI" pitchFamily="34" charset="0"/>
                <a:ea typeface="Segoe UI" pitchFamily="34" charset="0"/>
                <a:cs typeface="Segoe UI" pitchFamily="34" charset="0"/>
              </a:rPr>
              <a:t>, the movement of bacteria in response to a chemical gradient. While models of chemotactic movement exist</a:t>
            </a:r>
            <a:r>
              <a:rPr lang="en-US" sz="2400" baseline="30000" dirty="0" smtClean="0">
                <a:latin typeface="Segoe UI" pitchFamily="34" charset="0"/>
                <a:ea typeface="Segoe UI" pitchFamily="34" charset="0"/>
                <a:cs typeface="Segoe UI" pitchFamily="34" charset="0"/>
              </a:rPr>
              <a:t>2,3</a:t>
            </a:r>
            <a:r>
              <a:rPr lang="en-US" sz="2400" dirty="0" smtClean="0">
                <a:latin typeface="Segoe UI" pitchFamily="34" charset="0"/>
                <a:ea typeface="Segoe UI" pitchFamily="34" charset="0"/>
                <a:cs typeface="Segoe UI" pitchFamily="34" charset="0"/>
              </a:rPr>
              <a:t>, definitive models for </a:t>
            </a:r>
            <a:r>
              <a:rPr lang="en-US" sz="2400" dirty="0" err="1" smtClean="0">
                <a:latin typeface="Segoe UI" pitchFamily="34" charset="0"/>
                <a:ea typeface="Segoe UI" pitchFamily="34" charset="0"/>
                <a:cs typeface="Segoe UI" pitchFamily="34" charset="0"/>
              </a:rPr>
              <a:t>aerotaxis</a:t>
            </a:r>
            <a:r>
              <a:rPr lang="en-US" sz="2400" dirty="0" smtClean="0">
                <a:latin typeface="Segoe UI" pitchFamily="34" charset="0"/>
                <a:ea typeface="Segoe UI" pitchFamily="34" charset="0"/>
                <a:cs typeface="Segoe UI" pitchFamily="34" charset="0"/>
              </a:rPr>
              <a:t> have not yet been developed.</a:t>
            </a:r>
          </a:p>
          <a:p>
            <a:pPr algn="just" eaLnBrk="1" hangingPunct="1">
              <a:spcBef>
                <a:spcPct val="50000"/>
              </a:spcBef>
            </a:pPr>
            <a:r>
              <a:rPr lang="en-US" sz="2400" dirty="0" err="1">
                <a:latin typeface="Segoe UI" pitchFamily="34" charset="0"/>
                <a:ea typeface="Segoe UI" pitchFamily="34" charset="0"/>
                <a:cs typeface="Segoe UI" pitchFamily="34" charset="0"/>
              </a:rPr>
              <a:t>Aerotaxis</a:t>
            </a:r>
            <a:r>
              <a:rPr lang="en-US" sz="2400" dirty="0">
                <a:latin typeface="Segoe UI" pitchFamily="34" charset="0"/>
                <a:ea typeface="Segoe UI" pitchFamily="34" charset="0"/>
                <a:cs typeface="Segoe UI" pitchFamily="34" charset="0"/>
              </a:rPr>
              <a:t> has a broad range of </a:t>
            </a:r>
            <a:r>
              <a:rPr lang="en-US" sz="2400" dirty="0" smtClean="0">
                <a:latin typeface="Segoe UI" pitchFamily="34" charset="0"/>
                <a:ea typeface="Segoe UI" pitchFamily="34" charset="0"/>
                <a:cs typeface="Segoe UI" pitchFamily="34" charset="0"/>
              </a:rPr>
              <a:t>applications. For example, </a:t>
            </a:r>
            <a:r>
              <a:rPr lang="en-US" sz="2400" dirty="0">
                <a:latin typeface="Segoe UI" pitchFamily="34" charset="0"/>
                <a:ea typeface="Segoe UI" pitchFamily="34" charset="0"/>
                <a:cs typeface="Segoe UI" pitchFamily="34" charset="0"/>
              </a:rPr>
              <a:t>the signaling proteins utilized in for </a:t>
            </a:r>
            <a:r>
              <a:rPr lang="en-US" sz="2400" dirty="0" err="1">
                <a:latin typeface="Segoe UI" pitchFamily="34" charset="0"/>
                <a:ea typeface="Segoe UI" pitchFamily="34" charset="0"/>
                <a:cs typeface="Segoe UI" pitchFamily="34" charset="0"/>
              </a:rPr>
              <a:t>aerotactic</a:t>
            </a:r>
            <a:r>
              <a:rPr lang="en-US" sz="2400" dirty="0">
                <a:latin typeface="Segoe UI" pitchFamily="34" charset="0"/>
                <a:ea typeface="Segoe UI" pitchFamily="34" charset="0"/>
                <a:cs typeface="Segoe UI" pitchFamily="34" charset="0"/>
              </a:rPr>
              <a:t> responses in bacteria can be potentially engineered for turning on gene expression in the presence of a certain oxygen concentration, or lack thereof</a:t>
            </a:r>
            <a:r>
              <a:rPr lang="en-US" sz="2400" dirty="0" smtClean="0">
                <a:latin typeface="Segoe UI" pitchFamily="34" charset="0"/>
                <a:ea typeface="Segoe UI" pitchFamily="34" charset="0"/>
                <a:cs typeface="Segoe UI" pitchFamily="34" charset="0"/>
              </a:rPr>
              <a:t>. A definitive model for </a:t>
            </a:r>
            <a:r>
              <a:rPr lang="en-US" sz="2400" dirty="0" err="1" smtClean="0">
                <a:latin typeface="Segoe UI" pitchFamily="34" charset="0"/>
                <a:ea typeface="Segoe UI" pitchFamily="34" charset="0"/>
                <a:cs typeface="Segoe UI" pitchFamily="34" charset="0"/>
              </a:rPr>
              <a:t>aerotactic</a:t>
            </a:r>
            <a:r>
              <a:rPr lang="en-US" sz="2400" dirty="0" smtClean="0">
                <a:latin typeface="Segoe UI" pitchFamily="34" charset="0"/>
                <a:ea typeface="Segoe UI" pitchFamily="34" charset="0"/>
                <a:cs typeface="Segoe UI" pitchFamily="34" charset="0"/>
              </a:rPr>
              <a:t> behavior is the key to unlocking these applications.</a:t>
            </a:r>
            <a:endParaRPr lang="en-US" sz="2400" dirty="0">
              <a:latin typeface="Segoe UI" pitchFamily="34" charset="0"/>
              <a:ea typeface="Segoe UI" pitchFamily="34" charset="0"/>
              <a:cs typeface="Segoe UI" pitchFamily="34" charset="0"/>
            </a:endParaRPr>
          </a:p>
        </p:txBody>
      </p:sp>
      <p:sp>
        <p:nvSpPr>
          <p:cNvPr id="2064" name="Text Box 11"/>
          <p:cNvSpPr txBox="1">
            <a:spLocks noChangeArrowheads="1"/>
          </p:cNvSpPr>
          <p:nvPr/>
        </p:nvSpPr>
        <p:spPr bwMode="auto">
          <a:xfrm>
            <a:off x="16155619" y="15123669"/>
            <a:ext cx="16023913" cy="74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800" dirty="0">
                <a:latin typeface="Segoe UI" pitchFamily="34" charset="0"/>
                <a:ea typeface="Segoe UI" pitchFamily="34" charset="0"/>
                <a:cs typeface="Segoe UI" pitchFamily="34" charset="0"/>
              </a:rPr>
              <a:t>Text</a:t>
            </a:r>
            <a:endParaRPr lang="en-US" sz="2800" b="1" dirty="0">
              <a:latin typeface="Segoe UI" pitchFamily="34" charset="0"/>
              <a:ea typeface="Segoe UI" pitchFamily="34" charset="0"/>
              <a:cs typeface="Segoe UI" pitchFamily="34" charset="0"/>
            </a:endParaRPr>
          </a:p>
        </p:txBody>
      </p:sp>
      <p:sp>
        <p:nvSpPr>
          <p:cNvPr id="2068" name="AutoShape 696"/>
          <p:cNvSpPr>
            <a:spLocks noChangeArrowheads="1"/>
          </p:cNvSpPr>
          <p:nvPr/>
        </p:nvSpPr>
        <p:spPr bwMode="auto">
          <a:xfrm>
            <a:off x="15978497" y="19109411"/>
            <a:ext cx="6028566"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dirty="0">
                <a:solidFill>
                  <a:schemeClr val="bg1"/>
                </a:solidFill>
                <a:latin typeface="Segoe UI" pitchFamily="34" charset="0"/>
                <a:ea typeface="Segoe UI" pitchFamily="34" charset="0"/>
                <a:cs typeface="Segoe UI" pitchFamily="34" charset="0"/>
              </a:rPr>
              <a:t>Acknowledgments</a:t>
            </a:r>
          </a:p>
        </p:txBody>
      </p:sp>
      <p:sp>
        <p:nvSpPr>
          <p:cNvPr id="2069" name="Text Box 11"/>
          <p:cNvSpPr txBox="1">
            <a:spLocks noChangeArrowheads="1"/>
          </p:cNvSpPr>
          <p:nvPr/>
        </p:nvSpPr>
        <p:spPr bwMode="auto">
          <a:xfrm>
            <a:off x="15978495" y="19791174"/>
            <a:ext cx="6028567" cy="70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500" dirty="0">
                <a:latin typeface="Segoe UI" pitchFamily="34" charset="0"/>
                <a:ea typeface="Segoe UI" pitchFamily="34" charset="0"/>
                <a:cs typeface="Segoe UI" pitchFamily="34" charset="0"/>
              </a:rPr>
              <a:t>Text</a:t>
            </a:r>
          </a:p>
        </p:txBody>
      </p:sp>
      <p:sp>
        <p:nvSpPr>
          <p:cNvPr id="2070" name="AutoShape 696"/>
          <p:cNvSpPr>
            <a:spLocks noChangeArrowheads="1"/>
          </p:cNvSpPr>
          <p:nvPr/>
        </p:nvSpPr>
        <p:spPr bwMode="auto">
          <a:xfrm>
            <a:off x="22639222" y="19109411"/>
            <a:ext cx="9540310"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References</a:t>
            </a:r>
          </a:p>
        </p:txBody>
      </p:sp>
      <p:sp>
        <p:nvSpPr>
          <p:cNvPr id="2071" name="Text Box 11"/>
          <p:cNvSpPr txBox="1">
            <a:spLocks noChangeArrowheads="1"/>
          </p:cNvSpPr>
          <p:nvPr/>
        </p:nvSpPr>
        <p:spPr bwMode="auto">
          <a:xfrm>
            <a:off x="22639222" y="19841706"/>
            <a:ext cx="9758026" cy="196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ts val="1385"/>
              </a:spcBef>
            </a:pPr>
            <a:r>
              <a:rPr lang="en-US" sz="1800" dirty="0">
                <a:solidFill>
                  <a:srgbClr val="FF0000"/>
                </a:solidFill>
                <a:latin typeface="Segoe UI" pitchFamily="34" charset="0"/>
                <a:ea typeface="Segoe UI" pitchFamily="34" charset="0"/>
                <a:cs typeface="Segoe UI" pitchFamily="34" charset="0"/>
              </a:rPr>
              <a:t>FORMATTING REQUIRED</a:t>
            </a:r>
          </a:p>
          <a:p>
            <a:pPr marL="342900" indent="-342900" algn="just" eaLnBrk="1" hangingPunct="1">
              <a:spcBef>
                <a:spcPts val="1385"/>
              </a:spcBef>
              <a:buAutoNum type="arabicPeriod"/>
            </a:pPr>
            <a:r>
              <a:rPr lang="en-US" sz="1800" u="sng" dirty="0" smtClean="0">
                <a:latin typeface="Segoe UI" pitchFamily="34" charset="0"/>
                <a:ea typeface="Segoe UI" pitchFamily="34" charset="0"/>
                <a:cs typeface="Segoe UI" pitchFamily="34" charset="0"/>
                <a:hlinkClick r:id="rId6"/>
              </a:rPr>
              <a:t>http</a:t>
            </a:r>
            <a:r>
              <a:rPr lang="en-US" sz="1800" u="sng" dirty="0">
                <a:latin typeface="Segoe UI" pitchFamily="34" charset="0"/>
                <a:ea typeface="Segoe UI" pitchFamily="34" charset="0"/>
                <a:cs typeface="Segoe UI" pitchFamily="34" charset="0"/>
                <a:hlinkClick r:id="rId6"/>
              </a:rPr>
              <a:t>://</a:t>
            </a:r>
            <a:r>
              <a:rPr lang="en-US" sz="1800" u="sng" dirty="0" smtClean="0">
                <a:latin typeface="Segoe UI" pitchFamily="34" charset="0"/>
                <a:ea typeface="Segoe UI" pitchFamily="34" charset="0"/>
                <a:cs typeface="Segoe UI" pitchFamily="34" charset="0"/>
                <a:hlinkClick r:id="rId6"/>
              </a:rPr>
              <a:t>www.annualreviews.org/doi/pdf/10.1146/annurev.micro.53.1.103</a:t>
            </a:r>
            <a:endParaRPr lang="en-US" sz="1800" u="sng" dirty="0" smtClean="0">
              <a:latin typeface="Segoe UI" pitchFamily="34" charset="0"/>
              <a:ea typeface="Segoe UI" pitchFamily="34" charset="0"/>
              <a:cs typeface="Segoe UI" pitchFamily="34" charset="0"/>
            </a:endParaRPr>
          </a:p>
          <a:p>
            <a:pPr marL="342900" indent="-342900" algn="just" eaLnBrk="1" hangingPunct="1">
              <a:spcBef>
                <a:spcPts val="1385"/>
              </a:spcBef>
              <a:buAutoNum type="arabicPeriod"/>
            </a:pPr>
            <a:r>
              <a:rPr lang="en-US" sz="1800" u="sng" dirty="0" smtClean="0">
                <a:latin typeface="Segoe UI" pitchFamily="34" charset="0"/>
                <a:ea typeface="Segoe UI" pitchFamily="34" charset="0"/>
                <a:cs typeface="Segoe UI" pitchFamily="34" charset="0"/>
                <a:hlinkClick r:id="rId7"/>
              </a:rPr>
              <a:t>http</a:t>
            </a:r>
            <a:r>
              <a:rPr lang="en-US" sz="1800" u="sng" dirty="0">
                <a:latin typeface="Segoe UI" pitchFamily="34" charset="0"/>
                <a:ea typeface="Segoe UI" pitchFamily="34" charset="0"/>
                <a:cs typeface="Segoe UI" pitchFamily="34" charset="0"/>
                <a:hlinkClick r:id="rId7"/>
              </a:rPr>
              <a:t>://</a:t>
            </a:r>
            <a:r>
              <a:rPr lang="en-US" sz="1800" u="sng" dirty="0" smtClean="0">
                <a:latin typeface="Segoe UI" pitchFamily="34" charset="0"/>
                <a:ea typeface="Segoe UI" pitchFamily="34" charset="0"/>
                <a:cs typeface="Segoe UI" pitchFamily="34" charset="0"/>
                <a:hlinkClick r:id="rId7"/>
              </a:rPr>
              <a:t>www.ncbi.nlm.nih.gov/pubmed/18642048</a:t>
            </a:r>
            <a:endParaRPr lang="en-US" sz="1800" u="sng" dirty="0" smtClean="0">
              <a:latin typeface="Segoe UI" pitchFamily="34" charset="0"/>
              <a:ea typeface="Segoe UI" pitchFamily="34" charset="0"/>
              <a:cs typeface="Segoe UI" pitchFamily="34" charset="0"/>
            </a:endParaRPr>
          </a:p>
          <a:p>
            <a:pPr marL="342900" indent="-342900" algn="just" eaLnBrk="1" hangingPunct="1">
              <a:spcBef>
                <a:spcPts val="1385"/>
              </a:spcBef>
              <a:buAutoNum type="arabicPeriod"/>
            </a:pPr>
            <a:r>
              <a:rPr lang="en-US" sz="1800" u="sng" dirty="0">
                <a:latin typeface="Segoe UI" pitchFamily="34" charset="0"/>
                <a:ea typeface="Segoe UI" pitchFamily="34" charset="0"/>
                <a:cs typeface="Segoe UI" pitchFamily="34" charset="0"/>
                <a:hlinkClick r:id="rId8"/>
              </a:rPr>
              <a:t>http://www.ncbi.nlm.nih.gov/pubmed/18642047</a:t>
            </a:r>
            <a:r>
              <a:rPr lang="en-US" sz="1800" dirty="0" smtClean="0">
                <a:latin typeface="Segoe UI" pitchFamily="34" charset="0"/>
                <a:ea typeface="Segoe UI" pitchFamily="34" charset="0"/>
                <a:cs typeface="Segoe UI" pitchFamily="34" charset="0"/>
              </a:rPr>
              <a:t> </a:t>
            </a:r>
          </a:p>
        </p:txBody>
      </p:sp>
      <p:pic>
        <p:nvPicPr>
          <p:cNvPr id="54" name="Picture 862" descr="s6_r_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463998" y="628484"/>
            <a:ext cx="5715534" cy="175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Katarina\Dropbox\AerotaxisPhotos\2013-05-02 14.06.49.jpg"/>
          <p:cNvPicPr>
            <a:picLocks noChangeAspect="1" noChangeArrowheads="1"/>
          </p:cNvPicPr>
          <p:nvPr/>
        </p:nvPicPr>
        <p:blipFill rotWithShape="1">
          <a:blip r:embed="rId10">
            <a:extLst>
              <a:ext uri="{28A0092B-C50C-407E-A947-70E740481C1C}">
                <a14:useLocalDpi xmlns:a14="http://schemas.microsoft.com/office/drawing/2010/main" val="0"/>
              </a:ext>
            </a:extLst>
          </a:blip>
          <a:srcRect t="31670" b="19163"/>
          <a:stretch/>
        </p:blipFill>
        <p:spPr bwMode="auto">
          <a:xfrm>
            <a:off x="453119" y="610086"/>
            <a:ext cx="4870276" cy="17959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268390" y="15905975"/>
            <a:ext cx="3567065" cy="1631216"/>
          </a:xfrm>
          <a:prstGeom prst="rect">
            <a:avLst/>
          </a:prstGeom>
          <a:noFill/>
        </p:spPr>
        <p:txBody>
          <a:bodyPr wrap="square" rtlCol="0">
            <a:spAutoFit/>
          </a:bodyPr>
          <a:lstStyle/>
          <a:p>
            <a:r>
              <a:rPr lang="en-US" sz="2000" dirty="0">
                <a:latin typeface="Segoe UI" pitchFamily="34" charset="0"/>
                <a:ea typeface="Segoe UI" pitchFamily="34" charset="0"/>
                <a:cs typeface="Segoe UI" pitchFamily="34" charset="0"/>
              </a:rPr>
              <a:t>The microscope used for the project </a:t>
            </a:r>
            <a:r>
              <a:rPr lang="en-US" sz="2000" dirty="0" smtClean="0">
                <a:latin typeface="Segoe UI" pitchFamily="34" charset="0"/>
                <a:ea typeface="Segoe UI" pitchFamily="34" charset="0"/>
                <a:cs typeface="Segoe UI" pitchFamily="34" charset="0"/>
              </a:rPr>
              <a:t>was </a:t>
            </a:r>
            <a:r>
              <a:rPr lang="en-US" sz="2000" dirty="0">
                <a:latin typeface="Segoe UI" pitchFamily="34" charset="0"/>
                <a:ea typeface="Segoe UI" pitchFamily="34" charset="0"/>
                <a:cs typeface="Segoe UI" pitchFamily="34" charset="0"/>
              </a:rPr>
              <a:t>a standard </a:t>
            </a:r>
            <a:r>
              <a:rPr lang="en-US" sz="2000" dirty="0" smtClean="0">
                <a:latin typeface="Segoe UI" pitchFamily="34" charset="0"/>
                <a:ea typeface="Segoe UI" pitchFamily="34" charset="0"/>
                <a:cs typeface="Segoe UI" pitchFamily="34" charset="0"/>
              </a:rPr>
              <a:t>4f </a:t>
            </a:r>
            <a:r>
              <a:rPr lang="en-US" sz="2000" dirty="0" err="1" smtClean="0">
                <a:latin typeface="Segoe UI" pitchFamily="34" charset="0"/>
                <a:ea typeface="Segoe UI" pitchFamily="34" charset="0"/>
                <a:cs typeface="Segoe UI" pitchFamily="34" charset="0"/>
              </a:rPr>
              <a:t>brightfield</a:t>
            </a:r>
            <a:r>
              <a:rPr lang="en-US" sz="2000" dirty="0" smtClean="0">
                <a:latin typeface="Segoe UI" pitchFamily="34" charset="0"/>
                <a:ea typeface="Segoe UI" pitchFamily="34" charset="0"/>
                <a:cs typeface="Segoe UI" pitchFamily="34" charset="0"/>
              </a:rPr>
              <a:t> </a:t>
            </a:r>
            <a:r>
              <a:rPr lang="en-US" sz="2000" dirty="0">
                <a:latin typeface="Segoe UI" pitchFamily="34" charset="0"/>
                <a:ea typeface="Segoe UI" pitchFamily="34" charset="0"/>
                <a:cs typeface="Segoe UI" pitchFamily="34" charset="0"/>
              </a:rPr>
              <a:t>microscope based around </a:t>
            </a:r>
            <a:r>
              <a:rPr lang="en-US" sz="2000" dirty="0" smtClean="0">
                <a:latin typeface="Segoe UI" pitchFamily="34" charset="0"/>
                <a:ea typeface="Segoe UI" pitchFamily="34" charset="0"/>
                <a:cs typeface="Segoe UI" pitchFamily="34" charset="0"/>
              </a:rPr>
              <a:t> inverted 200mm </a:t>
            </a:r>
            <a:r>
              <a:rPr lang="en-US" sz="2000" dirty="0">
                <a:latin typeface="Segoe UI" pitchFamily="34" charset="0"/>
                <a:ea typeface="Segoe UI" pitchFamily="34" charset="0"/>
                <a:cs typeface="Segoe UI" pitchFamily="34" charset="0"/>
              </a:rPr>
              <a:t>Nikon </a:t>
            </a:r>
            <a:r>
              <a:rPr lang="en-US" sz="2000" dirty="0" smtClean="0">
                <a:latin typeface="Segoe UI" pitchFamily="34" charset="0"/>
                <a:ea typeface="Segoe UI" pitchFamily="34" charset="0"/>
                <a:cs typeface="Segoe UI" pitchFamily="34" charset="0"/>
              </a:rPr>
              <a:t>objectives. </a:t>
            </a:r>
            <a:endParaRPr lang="en-US" sz="2000" dirty="0">
              <a:latin typeface="Segoe UI" pitchFamily="34" charset="0"/>
              <a:ea typeface="Segoe UI" pitchFamily="34" charset="0"/>
              <a:cs typeface="Segoe UI" pitchFamily="34" charset="0"/>
            </a:endParaRPr>
          </a:p>
        </p:txBody>
      </p:sp>
      <p:sp>
        <p:nvSpPr>
          <p:cNvPr id="24" name="TextBox 23"/>
          <p:cNvSpPr txBox="1"/>
          <p:nvPr/>
        </p:nvSpPr>
        <p:spPr>
          <a:xfrm>
            <a:off x="4004924" y="18446959"/>
            <a:ext cx="4807888" cy="2554545"/>
          </a:xfrm>
          <a:prstGeom prst="rect">
            <a:avLst/>
          </a:prstGeom>
          <a:noFill/>
        </p:spPr>
        <p:txBody>
          <a:bodyPr wrap="square" rtlCol="0">
            <a:spAutoFit/>
          </a:bodyPr>
          <a:lstStyle/>
          <a:p>
            <a:pPr algn="just"/>
            <a:r>
              <a:rPr lang="en-US" sz="2000" dirty="0">
                <a:latin typeface="Segoe UI" pitchFamily="34" charset="0"/>
                <a:ea typeface="Segoe UI" pitchFamily="34" charset="0"/>
                <a:cs typeface="Segoe UI" pitchFamily="34" charset="0"/>
              </a:rPr>
              <a:t>N</a:t>
            </a:r>
            <a:r>
              <a:rPr lang="en-US" sz="2000" baseline="-25000" dirty="0">
                <a:latin typeface="Segoe UI" pitchFamily="34" charset="0"/>
                <a:ea typeface="Segoe UI" pitchFamily="34" charset="0"/>
                <a:cs typeface="Segoe UI" pitchFamily="34" charset="0"/>
              </a:rPr>
              <a:t>2</a:t>
            </a:r>
            <a:r>
              <a:rPr lang="en-US" sz="2000" dirty="0">
                <a:latin typeface="Segoe UI" pitchFamily="34" charset="0"/>
                <a:ea typeface="Segoe UI" pitchFamily="34" charset="0"/>
                <a:cs typeface="Segoe UI" pitchFamily="34" charset="0"/>
              </a:rPr>
              <a:t> and O</a:t>
            </a:r>
            <a:r>
              <a:rPr lang="en-US" sz="2000" baseline="-25000" dirty="0">
                <a:latin typeface="Segoe UI" pitchFamily="34" charset="0"/>
                <a:ea typeface="Segoe UI" pitchFamily="34" charset="0"/>
                <a:cs typeface="Segoe UI" pitchFamily="34" charset="0"/>
              </a:rPr>
              <a:t>2</a:t>
            </a:r>
            <a:r>
              <a:rPr lang="en-US" sz="2000" dirty="0">
                <a:latin typeface="Segoe UI" pitchFamily="34" charset="0"/>
                <a:ea typeface="Segoe UI" pitchFamily="34" charset="0"/>
                <a:cs typeface="Segoe UI" pitchFamily="34" charset="0"/>
              </a:rPr>
              <a:t> gases each flow through </a:t>
            </a:r>
            <a:r>
              <a:rPr lang="en-US" sz="2000" dirty="0" smtClean="0">
                <a:latin typeface="Segoe UI" pitchFamily="34" charset="0"/>
                <a:ea typeface="Segoe UI" pitchFamily="34" charset="0"/>
                <a:cs typeface="Segoe UI" pitchFamily="34" charset="0"/>
              </a:rPr>
              <a:t>two regulators, </a:t>
            </a:r>
            <a:r>
              <a:rPr lang="en-US" sz="2000" dirty="0">
                <a:latin typeface="Segoe UI" pitchFamily="34" charset="0"/>
                <a:ea typeface="Segoe UI" pitchFamily="34" charset="0"/>
                <a:cs typeface="Segoe UI" pitchFamily="34" charset="0"/>
              </a:rPr>
              <a:t>dropping their pressure to 2 psi before they enter the device through 0.050” OD syringe tips.</a:t>
            </a:r>
          </a:p>
          <a:p>
            <a:pPr algn="just"/>
            <a:endParaRPr lang="en-US" sz="2000" dirty="0" smtClean="0">
              <a:latin typeface="Segoe UI" pitchFamily="34" charset="0"/>
              <a:ea typeface="Segoe UI" pitchFamily="34" charset="0"/>
              <a:cs typeface="Segoe UI" pitchFamily="34" charset="0"/>
            </a:endParaRPr>
          </a:p>
          <a:p>
            <a:pPr algn="just"/>
            <a:r>
              <a:rPr lang="en-US" sz="2000" dirty="0" smtClean="0">
                <a:latin typeface="Segoe UI" pitchFamily="34" charset="0"/>
                <a:ea typeface="Segoe UI" pitchFamily="34" charset="0"/>
                <a:cs typeface="Segoe UI" pitchFamily="34" charset="0"/>
              </a:rPr>
              <a:t>Both channels were flushed with N</a:t>
            </a:r>
            <a:r>
              <a:rPr lang="en-US" sz="2000" baseline="-25000" dirty="0" smtClean="0">
                <a:latin typeface="Segoe UI" pitchFamily="34" charset="0"/>
                <a:ea typeface="Segoe UI" pitchFamily="34" charset="0"/>
                <a:cs typeface="Segoe UI" pitchFamily="34" charset="0"/>
              </a:rPr>
              <a:t>2 </a:t>
            </a:r>
            <a:r>
              <a:rPr lang="en-US" sz="2000" dirty="0" smtClean="0">
                <a:latin typeface="Segoe UI" pitchFamily="34" charset="0"/>
                <a:ea typeface="Segoe UI" pitchFamily="34" charset="0"/>
                <a:cs typeface="Segoe UI" pitchFamily="34" charset="0"/>
              </a:rPr>
              <a:t>for 11.5 minutes before one channel was switched to a flow of O</a:t>
            </a:r>
            <a:r>
              <a:rPr lang="en-US" sz="2000" baseline="-25000" dirty="0" smtClean="0">
                <a:latin typeface="Segoe UI" pitchFamily="34" charset="0"/>
                <a:ea typeface="Segoe UI" pitchFamily="34" charset="0"/>
                <a:cs typeface="Segoe UI" pitchFamily="34" charset="0"/>
              </a:rPr>
              <a:t>2</a:t>
            </a:r>
            <a:r>
              <a:rPr lang="en-US" sz="2000" dirty="0" smtClean="0">
                <a:latin typeface="Segoe UI" pitchFamily="34" charset="0"/>
                <a:ea typeface="Segoe UI" pitchFamily="34" charset="0"/>
                <a:cs typeface="Segoe UI" pitchFamily="34" charset="0"/>
              </a:rPr>
              <a:t>.</a:t>
            </a:r>
            <a:endParaRPr lang="en-US" sz="2000" dirty="0">
              <a:latin typeface="Segoe UI" pitchFamily="34" charset="0"/>
              <a:ea typeface="Segoe UI" pitchFamily="34" charset="0"/>
              <a:cs typeface="Segoe UI" pitchFamily="34" charset="0"/>
            </a:endParaRPr>
          </a:p>
        </p:txBody>
      </p:sp>
      <p:cxnSp>
        <p:nvCxnSpPr>
          <p:cNvPr id="4" name="Straight Connector 3"/>
          <p:cNvCxnSpPr/>
          <p:nvPr/>
        </p:nvCxnSpPr>
        <p:spPr bwMode="auto">
          <a:xfrm>
            <a:off x="9021490" y="12158164"/>
            <a:ext cx="0" cy="8825455"/>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22" name="Group 21"/>
          <p:cNvGrpSpPr/>
          <p:nvPr/>
        </p:nvGrpSpPr>
        <p:grpSpPr>
          <a:xfrm>
            <a:off x="23517531" y="11640706"/>
            <a:ext cx="8879716" cy="2371927"/>
            <a:chOff x="16155619" y="9121995"/>
            <a:chExt cx="8879716" cy="2371927"/>
          </a:xfrm>
        </p:grpSpPr>
        <p:pic>
          <p:nvPicPr>
            <p:cNvPr id="5" name="Picture 4" descr="tracks_1.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6155619" y="9121995"/>
              <a:ext cx="3217574" cy="2132266"/>
            </a:xfrm>
            <a:prstGeom prst="rect">
              <a:avLst/>
            </a:prstGeom>
          </p:spPr>
        </p:pic>
        <p:pic>
          <p:nvPicPr>
            <p:cNvPr id="8" name="Picture 7" descr="tracks_2.png"/>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9085541" y="9121995"/>
              <a:ext cx="3064859" cy="2132266"/>
            </a:xfrm>
            <a:prstGeom prst="rect">
              <a:avLst/>
            </a:prstGeom>
          </p:spPr>
        </p:pic>
        <p:pic>
          <p:nvPicPr>
            <p:cNvPr id="9" name="Picture 8" descr="tracks_3.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1873380" y="9188621"/>
              <a:ext cx="3161955" cy="2065642"/>
            </a:xfrm>
            <a:prstGeom prst="rect">
              <a:avLst/>
            </a:prstGeom>
          </p:spPr>
        </p:pic>
        <p:sp>
          <p:nvSpPr>
            <p:cNvPr id="34" name="TextBox 33"/>
            <p:cNvSpPr txBox="1"/>
            <p:nvPr/>
          </p:nvSpPr>
          <p:spPr>
            <a:xfrm>
              <a:off x="16414533" y="11124590"/>
              <a:ext cx="2948010"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Prior to oxygen flow</a:t>
              </a:r>
              <a:endParaRPr lang="en-US" sz="1800" dirty="0">
                <a:latin typeface="Segoe UI" pitchFamily="34" charset="0"/>
                <a:ea typeface="Segoe UI" pitchFamily="34" charset="0"/>
                <a:cs typeface="Segoe UI" pitchFamily="34" charset="0"/>
              </a:endParaRPr>
            </a:p>
          </p:txBody>
        </p:sp>
        <p:sp>
          <p:nvSpPr>
            <p:cNvPr id="39" name="TextBox 38"/>
            <p:cNvSpPr txBox="1"/>
            <p:nvPr/>
          </p:nvSpPr>
          <p:spPr>
            <a:xfrm>
              <a:off x="19039630" y="11124590"/>
              <a:ext cx="3567065"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+1 minute</a:t>
              </a:r>
              <a:endParaRPr lang="en-US" sz="1800" dirty="0">
                <a:latin typeface="Segoe UI" pitchFamily="34" charset="0"/>
                <a:ea typeface="Segoe UI" pitchFamily="34" charset="0"/>
                <a:cs typeface="Segoe UI" pitchFamily="34" charset="0"/>
              </a:endParaRPr>
            </a:p>
          </p:txBody>
        </p:sp>
        <p:sp>
          <p:nvSpPr>
            <p:cNvPr id="40" name="TextBox 39"/>
            <p:cNvSpPr txBox="1"/>
            <p:nvPr/>
          </p:nvSpPr>
          <p:spPr>
            <a:xfrm>
              <a:off x="22454905" y="11124590"/>
              <a:ext cx="2125060"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+3 minutes</a:t>
              </a:r>
              <a:endParaRPr lang="en-US" sz="1800" dirty="0">
                <a:latin typeface="Segoe UI" pitchFamily="34" charset="0"/>
                <a:ea typeface="Segoe UI" pitchFamily="34" charset="0"/>
                <a:cs typeface="Segoe UI" pitchFamily="34" charset="0"/>
              </a:endParaRPr>
            </a:p>
          </p:txBody>
        </p:sp>
      </p:grpSp>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l="10001" t="27705" r="12812" b="21583"/>
          <a:stretch/>
        </p:blipFill>
        <p:spPr bwMode="auto">
          <a:xfrm>
            <a:off x="781050" y="12049049"/>
            <a:ext cx="3838530" cy="189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Straight Connector 40"/>
          <p:cNvCxnSpPr/>
          <p:nvPr/>
        </p:nvCxnSpPr>
        <p:spPr bwMode="auto">
          <a:xfrm>
            <a:off x="781050" y="16208679"/>
            <a:ext cx="82404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9021490" y="15602395"/>
            <a:ext cx="3567065"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TextBox 42"/>
          <p:cNvSpPr txBox="1"/>
          <p:nvPr/>
        </p:nvSpPr>
        <p:spPr>
          <a:xfrm>
            <a:off x="4901270" y="12046174"/>
            <a:ext cx="3843527" cy="1938992"/>
          </a:xfrm>
          <a:prstGeom prst="rect">
            <a:avLst/>
          </a:prstGeom>
          <a:noFill/>
        </p:spPr>
        <p:txBody>
          <a:bodyPr wrap="square" rtlCol="0">
            <a:spAutoFit/>
          </a:bodyPr>
          <a:lstStyle/>
          <a:p>
            <a:pPr algn="just"/>
            <a:r>
              <a:rPr lang="en-US" sz="2000" dirty="0">
                <a:latin typeface="Segoe UI" pitchFamily="34" charset="0"/>
                <a:ea typeface="Segoe UI" pitchFamily="34" charset="0"/>
                <a:cs typeface="Segoe UI" pitchFamily="34" charset="0"/>
              </a:rPr>
              <a:t>The microfluidic device is composed of the elastomeric material </a:t>
            </a:r>
            <a:r>
              <a:rPr lang="en-US" sz="2000" dirty="0" err="1">
                <a:latin typeface="Segoe UI" pitchFamily="34" charset="0"/>
                <a:ea typeface="Segoe UI" pitchFamily="34" charset="0"/>
                <a:cs typeface="Segoe UI" pitchFamily="34" charset="0"/>
              </a:rPr>
              <a:t>Polydimethylsiloxane</a:t>
            </a:r>
            <a:r>
              <a:rPr lang="en-US" sz="2000" dirty="0">
                <a:latin typeface="Segoe UI" pitchFamily="34" charset="0"/>
                <a:ea typeface="Segoe UI" pitchFamily="34" charset="0"/>
                <a:cs typeface="Segoe UI" pitchFamily="34" charset="0"/>
              </a:rPr>
              <a:t> (PDMS). The device has three parallel channels formed by indentations in the </a:t>
            </a:r>
            <a:r>
              <a:rPr lang="en-US" sz="2000" dirty="0" smtClean="0">
                <a:latin typeface="Segoe UI" pitchFamily="34" charset="0"/>
                <a:ea typeface="Segoe UI" pitchFamily="34" charset="0"/>
                <a:cs typeface="Segoe UI" pitchFamily="34" charset="0"/>
              </a:rPr>
              <a:t>PDMS.</a:t>
            </a:r>
            <a:endParaRPr lang="en-US" sz="2000" dirty="0">
              <a:latin typeface="Segoe UI" pitchFamily="34" charset="0"/>
              <a:ea typeface="Segoe UI" pitchFamily="34" charset="0"/>
              <a:cs typeface="Segoe UI" pitchFamily="34" charset="0"/>
            </a:endParaRPr>
          </a:p>
        </p:txBody>
      </p:sp>
      <p:sp>
        <p:nvSpPr>
          <p:cNvPr id="51" name="TextBox 50"/>
          <p:cNvSpPr txBox="1"/>
          <p:nvPr/>
        </p:nvSpPr>
        <p:spPr>
          <a:xfrm>
            <a:off x="9194160" y="12158163"/>
            <a:ext cx="6354299" cy="3170099"/>
          </a:xfrm>
          <a:prstGeom prst="rect">
            <a:avLst/>
          </a:prstGeom>
          <a:noFill/>
        </p:spPr>
        <p:txBody>
          <a:bodyPr wrap="square" rtlCol="0">
            <a:spAutoFit/>
          </a:bodyPr>
          <a:lstStyle/>
          <a:p>
            <a:pPr algn="just"/>
            <a:r>
              <a:rPr lang="en-US" sz="2000" dirty="0">
                <a:latin typeface="Segoe UI" pitchFamily="34" charset="0"/>
                <a:ea typeface="Segoe UI" pitchFamily="34" charset="0"/>
                <a:cs typeface="Segoe UI" pitchFamily="34" charset="0"/>
              </a:rPr>
              <a:t>Bacillus </a:t>
            </a:r>
            <a:r>
              <a:rPr lang="en-US" sz="2000" dirty="0" err="1">
                <a:latin typeface="Segoe UI" pitchFamily="34" charset="0"/>
                <a:ea typeface="Segoe UI" pitchFamily="34" charset="0"/>
                <a:cs typeface="Segoe UI" pitchFamily="34" charset="0"/>
              </a:rPr>
              <a:t>subtilis</a:t>
            </a:r>
            <a:r>
              <a:rPr lang="en-US" sz="2000" dirty="0">
                <a:latin typeface="Segoe UI" pitchFamily="34" charset="0"/>
                <a:ea typeface="Segoe UI" pitchFamily="34" charset="0"/>
                <a:cs typeface="Segoe UI" pitchFamily="34" charset="0"/>
              </a:rPr>
              <a:t> was </a:t>
            </a:r>
            <a:r>
              <a:rPr lang="en-US" sz="2000" dirty="0" smtClean="0">
                <a:latin typeface="Segoe UI" pitchFamily="34" charset="0"/>
                <a:ea typeface="Segoe UI" pitchFamily="34" charset="0"/>
                <a:cs typeface="Segoe UI" pitchFamily="34" charset="0"/>
              </a:rPr>
              <a:t>obtained from </a:t>
            </a:r>
            <a:r>
              <a:rPr lang="en-US" sz="2000" dirty="0" err="1" smtClean="0">
                <a:latin typeface="Segoe UI" pitchFamily="34" charset="0"/>
                <a:ea typeface="Segoe UI" pitchFamily="34" charset="0"/>
                <a:cs typeface="Segoe UI" pitchFamily="34" charset="0"/>
              </a:rPr>
              <a:t>Filippo</a:t>
            </a:r>
            <a:r>
              <a:rPr lang="en-US" sz="2000" dirty="0" smtClean="0">
                <a:latin typeface="Segoe UI" pitchFamily="34" charset="0"/>
                <a:ea typeface="Segoe UI" pitchFamily="34" charset="0"/>
                <a:cs typeface="Segoe UI" pitchFamily="34" charset="0"/>
              </a:rPr>
              <a:t> </a:t>
            </a:r>
            <a:r>
              <a:rPr lang="en-US" sz="2000" dirty="0" err="1" smtClean="0">
                <a:latin typeface="Segoe UI" pitchFamily="34" charset="0"/>
                <a:ea typeface="Segoe UI" pitchFamily="34" charset="0"/>
                <a:cs typeface="Segoe UI" pitchFamily="34" charset="0"/>
              </a:rPr>
              <a:t>Menolascina</a:t>
            </a:r>
            <a:r>
              <a:rPr lang="en-US" sz="2000" dirty="0" smtClean="0">
                <a:latin typeface="Segoe UI" pitchFamily="34" charset="0"/>
                <a:ea typeface="Segoe UI" pitchFamily="34" charset="0"/>
                <a:cs typeface="Segoe UI" pitchFamily="34" charset="0"/>
              </a:rPr>
              <a:t> and cultured </a:t>
            </a:r>
            <a:r>
              <a:rPr lang="en-US" sz="2000" dirty="0">
                <a:latin typeface="Segoe UI" pitchFamily="34" charset="0"/>
                <a:ea typeface="Segoe UI" pitchFamily="34" charset="0"/>
                <a:cs typeface="Segoe UI" pitchFamily="34" charset="0"/>
              </a:rPr>
              <a:t>in Cap Assay Min (CAM), a minimal nutrient broth designed to increase the </a:t>
            </a:r>
            <a:r>
              <a:rPr lang="en-US" sz="2000" dirty="0" err="1">
                <a:latin typeface="Segoe UI" pitchFamily="34" charset="0"/>
                <a:ea typeface="Segoe UI" pitchFamily="34" charset="0"/>
                <a:cs typeface="Segoe UI" pitchFamily="34" charset="0"/>
              </a:rPr>
              <a:t>aerotactic</a:t>
            </a:r>
            <a:r>
              <a:rPr lang="en-US" sz="2000" dirty="0">
                <a:latin typeface="Segoe UI" pitchFamily="34" charset="0"/>
                <a:ea typeface="Segoe UI" pitchFamily="34" charset="0"/>
                <a:cs typeface="Segoe UI" pitchFamily="34" charset="0"/>
              </a:rPr>
              <a:t> response of the bacteria by placing them in mild starvation </a:t>
            </a:r>
            <a:r>
              <a:rPr lang="en-US" sz="2000" dirty="0" smtClean="0">
                <a:latin typeface="Segoe UI" pitchFamily="34" charset="0"/>
                <a:ea typeface="Segoe UI" pitchFamily="34" charset="0"/>
                <a:cs typeface="Segoe UI" pitchFamily="34" charset="0"/>
              </a:rPr>
              <a:t>conditions. </a:t>
            </a:r>
            <a:r>
              <a:rPr lang="en-US" sz="2000" dirty="0">
                <a:latin typeface="Segoe UI" pitchFamily="34" charset="0"/>
                <a:ea typeface="Segoe UI" pitchFamily="34" charset="0"/>
                <a:cs typeface="Segoe UI" pitchFamily="34" charset="0"/>
              </a:rPr>
              <a:t>CAM contains trace amounts of </a:t>
            </a:r>
            <a:r>
              <a:rPr lang="en-US" sz="2000" dirty="0" err="1">
                <a:latin typeface="Segoe UI" pitchFamily="34" charset="0"/>
                <a:ea typeface="Segoe UI" pitchFamily="34" charset="0"/>
                <a:cs typeface="Segoe UI" pitchFamily="34" charset="0"/>
              </a:rPr>
              <a:t>tryptone</a:t>
            </a:r>
            <a:r>
              <a:rPr lang="en-US" sz="2000" dirty="0">
                <a:latin typeface="Segoe UI" pitchFamily="34" charset="0"/>
                <a:ea typeface="Segoe UI" pitchFamily="34" charset="0"/>
                <a:cs typeface="Segoe UI" pitchFamily="34" charset="0"/>
              </a:rPr>
              <a:t>, </a:t>
            </a:r>
            <a:r>
              <a:rPr lang="en-US" sz="2000" dirty="0" err="1">
                <a:latin typeface="Segoe UI" pitchFamily="34" charset="0"/>
                <a:ea typeface="Segoe UI" pitchFamily="34" charset="0"/>
                <a:cs typeface="Segoe UI" pitchFamily="34" charset="0"/>
              </a:rPr>
              <a:t>histidine</a:t>
            </a:r>
            <a:r>
              <a:rPr lang="en-US" sz="2000" dirty="0">
                <a:latin typeface="Segoe UI" pitchFamily="34" charset="0"/>
                <a:ea typeface="Segoe UI" pitchFamily="34" charset="0"/>
                <a:cs typeface="Segoe UI" pitchFamily="34" charset="0"/>
              </a:rPr>
              <a:t>, methionine, tryptophan, several mineral salts, and a phosphate buffer (pH = 7). The bacteria was cultured with </a:t>
            </a:r>
            <a:endParaRPr lang="en-US" sz="2000" dirty="0" smtClean="0">
              <a:latin typeface="Segoe UI" pitchFamily="34" charset="0"/>
              <a:ea typeface="Segoe UI" pitchFamily="34" charset="0"/>
              <a:cs typeface="Segoe UI" pitchFamily="34" charset="0"/>
            </a:endParaRPr>
          </a:p>
          <a:p>
            <a:pPr algn="just"/>
            <a:r>
              <a:rPr lang="en-US" sz="2000" dirty="0" smtClean="0">
                <a:latin typeface="Segoe UI" pitchFamily="34" charset="0"/>
                <a:ea typeface="Segoe UI" pitchFamily="34" charset="0"/>
                <a:cs typeface="Segoe UI" pitchFamily="34" charset="0"/>
              </a:rPr>
              <a:t>shaking </a:t>
            </a:r>
            <a:r>
              <a:rPr lang="en-US" sz="2000" dirty="0">
                <a:latin typeface="Segoe UI" pitchFamily="34" charset="0"/>
                <a:ea typeface="Segoe UI" pitchFamily="34" charset="0"/>
                <a:cs typeface="Segoe UI" pitchFamily="34" charset="0"/>
              </a:rPr>
              <a:t>for </a:t>
            </a:r>
            <a:r>
              <a:rPr lang="en-US" sz="2000" dirty="0" smtClean="0">
                <a:latin typeface="Segoe UI" pitchFamily="34" charset="0"/>
                <a:ea typeface="Segoe UI" pitchFamily="34" charset="0"/>
                <a:cs typeface="Segoe UI" pitchFamily="34" charset="0"/>
              </a:rPr>
              <a:t>approximately 24</a:t>
            </a:r>
          </a:p>
          <a:p>
            <a:pPr algn="just"/>
            <a:r>
              <a:rPr lang="en-US" sz="2000" dirty="0" smtClean="0">
                <a:latin typeface="Segoe UI" pitchFamily="34" charset="0"/>
                <a:ea typeface="Segoe UI" pitchFamily="34" charset="0"/>
                <a:cs typeface="Segoe UI" pitchFamily="34" charset="0"/>
              </a:rPr>
              <a:t>hours </a:t>
            </a:r>
            <a:r>
              <a:rPr lang="en-US" sz="2000" dirty="0">
                <a:latin typeface="Segoe UI" pitchFamily="34" charset="0"/>
                <a:ea typeface="Segoe UI" pitchFamily="34" charset="0"/>
                <a:cs typeface="Segoe UI" pitchFamily="34" charset="0"/>
              </a:rPr>
              <a:t>prior to experimentation.</a:t>
            </a:r>
            <a:endParaRPr lang="en-US" sz="2000" dirty="0">
              <a:latin typeface="Segoe UI" pitchFamily="34" charset="0"/>
              <a:ea typeface="Segoe UI" pitchFamily="34" charset="0"/>
              <a:cs typeface="Segoe UI" pitchFamily="34" charset="0"/>
            </a:endParaRPr>
          </a:p>
        </p:txBody>
      </p:sp>
      <p:pic>
        <p:nvPicPr>
          <p:cNvPr id="10" name="Picture 9"/>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rot="16200000">
            <a:off x="27981971" y="7441652"/>
            <a:ext cx="4301607" cy="2974957"/>
          </a:xfrm>
          <a:prstGeom prst="rect">
            <a:avLst/>
          </a:prstGeom>
        </p:spPr>
      </p:pic>
      <p:pic>
        <p:nvPicPr>
          <p:cNvPr id="16" name="Picture 15"/>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7640716" y="3762775"/>
            <a:ext cx="4984119" cy="2499847"/>
          </a:xfrm>
          <a:prstGeom prst="rect">
            <a:avLst/>
          </a:prstGeom>
        </p:spPr>
      </p:pic>
      <p:pic>
        <p:nvPicPr>
          <p:cNvPr id="17" name="Picture 16"/>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2777036" y="6419100"/>
            <a:ext cx="5521784" cy="2769521"/>
          </a:xfrm>
          <a:prstGeom prst="rect">
            <a:avLst/>
          </a:prstGeom>
        </p:spPr>
      </p:pic>
      <p:pic>
        <p:nvPicPr>
          <p:cNvPr id="18" name="Picture 17"/>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2758485" y="3762376"/>
            <a:ext cx="5540335" cy="2778825"/>
          </a:xfrm>
          <a:prstGeom prst="rect">
            <a:avLst/>
          </a:prstGeom>
        </p:spPr>
      </p:pic>
      <p:pic>
        <p:nvPicPr>
          <p:cNvPr id="19" name="Picture 18"/>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5978497" y="4915208"/>
            <a:ext cx="3820083" cy="2865062"/>
          </a:xfrm>
          <a:prstGeom prst="rect">
            <a:avLst/>
          </a:prstGeom>
        </p:spPr>
      </p:pic>
      <p:sp>
        <p:nvSpPr>
          <p:cNvPr id="20" name="TextBox 19"/>
          <p:cNvSpPr txBox="1"/>
          <p:nvPr/>
        </p:nvSpPr>
        <p:spPr>
          <a:xfrm>
            <a:off x="18495367" y="3762376"/>
            <a:ext cx="1999265" cy="461665"/>
          </a:xfrm>
          <a:prstGeom prst="rect">
            <a:avLst/>
          </a:prstGeom>
          <a:noFill/>
        </p:spPr>
        <p:txBody>
          <a:bodyPr wrap="none" rtlCol="0">
            <a:spAutoFit/>
          </a:bodyPr>
          <a:lstStyle/>
          <a:p>
            <a:r>
              <a:rPr lang="en-US" sz="2400" dirty="0" smtClean="0"/>
              <a:t>Experiment 1</a:t>
            </a:r>
            <a:endParaRPr lang="en-US" sz="2400" dirty="0"/>
          </a:p>
        </p:txBody>
      </p:sp>
      <p:sp>
        <p:nvSpPr>
          <p:cNvPr id="21" name="TextBox 20"/>
          <p:cNvSpPr txBox="1"/>
          <p:nvPr/>
        </p:nvSpPr>
        <p:spPr>
          <a:xfrm>
            <a:off x="16155620" y="4224041"/>
            <a:ext cx="6754655" cy="646331"/>
          </a:xfrm>
          <a:prstGeom prst="rect">
            <a:avLst/>
          </a:prstGeom>
          <a:noFill/>
        </p:spPr>
        <p:txBody>
          <a:bodyPr wrap="square" rtlCol="0">
            <a:spAutoFit/>
          </a:bodyPr>
          <a:lstStyle/>
          <a:p>
            <a:r>
              <a:rPr lang="en-US" sz="1800" dirty="0" smtClean="0"/>
              <a:t>30 frames in 1 second has been taken each minute on each side of the channel. </a:t>
            </a:r>
            <a:endParaRPr lang="en-US" sz="1800" dirty="0"/>
          </a:p>
        </p:txBody>
      </p:sp>
      <p:pic>
        <p:nvPicPr>
          <p:cNvPr id="14" name="Picture 13"/>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19495000" y="4901200"/>
            <a:ext cx="3803756" cy="2852817"/>
          </a:xfrm>
          <a:prstGeom prst="rect">
            <a:avLst/>
          </a:prstGeom>
        </p:spPr>
      </p:pic>
      <p:sp>
        <p:nvSpPr>
          <p:cNvPr id="50" name="TextBox 49"/>
          <p:cNvSpPr txBox="1"/>
          <p:nvPr/>
        </p:nvSpPr>
        <p:spPr>
          <a:xfrm>
            <a:off x="18495367" y="8012895"/>
            <a:ext cx="1999265" cy="461665"/>
          </a:xfrm>
          <a:prstGeom prst="rect">
            <a:avLst/>
          </a:prstGeom>
          <a:noFill/>
        </p:spPr>
        <p:txBody>
          <a:bodyPr wrap="none" rtlCol="0">
            <a:spAutoFit/>
          </a:bodyPr>
          <a:lstStyle/>
          <a:p>
            <a:r>
              <a:rPr lang="en-US" sz="2400" dirty="0" smtClean="0"/>
              <a:t>Experiment 2</a:t>
            </a:r>
            <a:endParaRPr lang="en-US" sz="2400" dirty="0"/>
          </a:p>
        </p:txBody>
      </p:sp>
      <p:sp>
        <p:nvSpPr>
          <p:cNvPr id="52" name="TextBox 51"/>
          <p:cNvSpPr txBox="1"/>
          <p:nvPr/>
        </p:nvSpPr>
        <p:spPr>
          <a:xfrm>
            <a:off x="16155620" y="8474560"/>
            <a:ext cx="6754655" cy="646331"/>
          </a:xfrm>
          <a:prstGeom prst="rect">
            <a:avLst/>
          </a:prstGeom>
          <a:noFill/>
        </p:spPr>
        <p:txBody>
          <a:bodyPr wrap="square" rtlCol="0">
            <a:spAutoFit/>
          </a:bodyPr>
          <a:lstStyle/>
          <a:p>
            <a:r>
              <a:rPr lang="en-US" sz="1800" dirty="0" smtClean="0"/>
              <a:t>30 frames in 1 second has been taken </a:t>
            </a:r>
            <a:r>
              <a:rPr lang="en-US" sz="1800" dirty="0" smtClean="0"/>
              <a:t>every 15 </a:t>
            </a:r>
            <a:r>
              <a:rPr lang="en-US" sz="1800" dirty="0" smtClean="0"/>
              <a:t>seconds in the middle of channel</a:t>
            </a:r>
            <a:endParaRPr lang="en-US" sz="1800" dirty="0"/>
          </a:p>
        </p:txBody>
      </p:sp>
      <p:pic>
        <p:nvPicPr>
          <p:cNvPr id="27" name="Picture 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8789934" y="8997522"/>
            <a:ext cx="4879526" cy="2338106"/>
          </a:xfrm>
          <a:prstGeom prst="rect">
            <a:avLst/>
          </a:prstGeom>
        </p:spPr>
      </p:pic>
      <p:pic>
        <p:nvPicPr>
          <p:cNvPr id="29" name="Picture 28"/>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22866429" y="8943781"/>
            <a:ext cx="5294577" cy="2536984"/>
          </a:xfrm>
          <a:prstGeom prst="rect">
            <a:avLst/>
          </a:prstGeom>
        </p:spPr>
      </p:pic>
      <p:pic>
        <p:nvPicPr>
          <p:cNvPr id="28" name="Picture 27"/>
          <p:cNvPicPr>
            <a:picLocks noChangeAspect="1"/>
          </p:cNvPicPr>
          <p:nvPr/>
        </p:nvPicPr>
        <p:blipFill rotWithShape="1">
          <a:blip r:embed="rId23">
            <a:extLst>
              <a:ext uri="{28A0092B-C50C-407E-A947-70E740481C1C}">
                <a14:useLocalDpi xmlns:a14="http://schemas.microsoft.com/office/drawing/2010/main" val="0"/>
              </a:ext>
            </a:extLst>
          </a:blip>
          <a:srcRect r="8477"/>
          <a:stretch/>
        </p:blipFill>
        <p:spPr>
          <a:xfrm>
            <a:off x="15320775" y="9188621"/>
            <a:ext cx="3848634" cy="2014945"/>
          </a:xfrm>
          <a:prstGeom prst="rect">
            <a:avLst/>
          </a:prstGeom>
        </p:spPr>
      </p:pic>
      <p:sp>
        <p:nvSpPr>
          <p:cNvPr id="2066" name="AutoShape 696"/>
          <p:cNvSpPr>
            <a:spLocks noChangeArrowheads="1"/>
          </p:cNvSpPr>
          <p:nvPr/>
        </p:nvSpPr>
        <p:spPr bwMode="auto">
          <a:xfrm>
            <a:off x="781050" y="11124590"/>
            <a:ext cx="14736113" cy="604308"/>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Experiment</a:t>
            </a:r>
          </a:p>
        </p:txBody>
      </p:sp>
      <p:sp>
        <p:nvSpPr>
          <p:cNvPr id="53" name="TextBox 52"/>
          <p:cNvSpPr txBox="1"/>
          <p:nvPr/>
        </p:nvSpPr>
        <p:spPr>
          <a:xfrm>
            <a:off x="776053" y="14118773"/>
            <a:ext cx="8036759" cy="1631216"/>
          </a:xfrm>
          <a:prstGeom prst="rect">
            <a:avLst/>
          </a:prstGeom>
          <a:noFill/>
        </p:spPr>
        <p:txBody>
          <a:bodyPr wrap="square" rtlCol="0">
            <a:spAutoFit/>
          </a:bodyPr>
          <a:lstStyle/>
          <a:p>
            <a:pPr algn="just"/>
            <a:r>
              <a:rPr lang="en-US" sz="2000" dirty="0" smtClean="0">
                <a:latin typeface="Segoe UI" pitchFamily="34" charset="0"/>
                <a:ea typeface="Segoe UI" pitchFamily="34" charset="0"/>
                <a:cs typeface="Segoe UI" pitchFamily="34" charset="0"/>
              </a:rPr>
              <a:t>Each </a:t>
            </a:r>
            <a:r>
              <a:rPr lang="en-US" sz="2000" dirty="0">
                <a:latin typeface="Segoe UI" pitchFamily="34" charset="0"/>
                <a:ea typeface="Segoe UI" pitchFamily="34" charset="0"/>
                <a:cs typeface="Segoe UI" pitchFamily="34" charset="0"/>
              </a:rPr>
              <a:t>channel is 600 microns wide and 50 microns deep, with 200 microns of separation between each channel. Bacteria was injected into the center channel and allowed to settle before data collection began. Oxygen and nitrogen flows were directed down the outside channels. </a:t>
            </a:r>
            <a:endParaRPr lang="en-US" sz="2000" dirty="0">
              <a:latin typeface="Segoe UI" pitchFamily="34" charset="0"/>
              <a:ea typeface="Segoe UI" pitchFamily="34" charset="0"/>
              <a:cs typeface="Segoe UI"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6700" rtl="0" eaLnBrk="1" fontAlgn="base" latinLnBrk="0" hangingPunct="1">
          <a:lnSpc>
            <a:spcPct val="100000"/>
          </a:lnSpc>
          <a:spcBef>
            <a:spcPct val="0"/>
          </a:spcBef>
          <a:spcAft>
            <a:spcPct val="0"/>
          </a:spcAft>
          <a:buClrTx/>
          <a:buSzTx/>
          <a:buFontTx/>
          <a:buNone/>
          <a:tabLst/>
          <a:defRPr kumimoji="0" lang="en-US" sz="8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6700" rtl="0" eaLnBrk="1" fontAlgn="base" latinLnBrk="0" hangingPunct="1">
          <a:lnSpc>
            <a:spcPct val="100000"/>
          </a:lnSpc>
          <a:spcBef>
            <a:spcPct val="0"/>
          </a:spcBef>
          <a:spcAft>
            <a:spcPct val="0"/>
          </a:spcAft>
          <a:buClrTx/>
          <a:buSzTx/>
          <a:buFontTx/>
          <a:buNone/>
          <a:tabLst/>
          <a:defRPr kumimoji="0" lang="en-US" sz="80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4477</TotalTime>
  <Words>553</Words>
  <Application>Microsoft Office PowerPoint</Application>
  <PresentationFormat>Custom</PresentationFormat>
  <Paragraphs>37</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Massachusetts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MIT</dc:creator>
  <cp:lastModifiedBy>Katarina Struckmann</cp:lastModifiedBy>
  <cp:revision>148</cp:revision>
  <dcterms:created xsi:type="dcterms:W3CDTF">2008-07-15T18:17:21Z</dcterms:created>
  <dcterms:modified xsi:type="dcterms:W3CDTF">2013-05-15T11:10:37Z</dcterms:modified>
</cp:coreProperties>
</file>